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6858000" cx="9144000"/>
  <p:notesSz cx="6858000" cy="9144000"/>
  <p:embeddedFontLst>
    <p:embeddedFont>
      <p:font typeface="Nunito"/>
      <p:regular r:id="rId14"/>
      <p:bold r:id="rId15"/>
      <p:italic r:id="rId16"/>
      <p:boldItalic r:id="rId17"/>
    </p:embeddedFont>
    <p:embeddedFont>
      <p:font typeface="Book Antiqua"/>
      <p:regular r:id="rId18"/>
      <p:bold r:id="rId19"/>
      <p:italic r:id="rId20"/>
      <p:boldItalic r:id="rId21"/>
    </p:embeddedFont>
    <p:embeddedFont>
      <p:font typeface="Source Sans Pr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BookAntiqua-italic.fntdata"/><Relationship Id="rId22" Type="http://schemas.openxmlformats.org/officeDocument/2006/relationships/font" Target="fonts/SourceSansPro-regular.fntdata"/><Relationship Id="rId21" Type="http://schemas.openxmlformats.org/officeDocument/2006/relationships/font" Target="fonts/BookAntiqua-boldItalic.fntdata"/><Relationship Id="rId24" Type="http://schemas.openxmlformats.org/officeDocument/2006/relationships/font" Target="fonts/SourceSansPro-italic.fntdata"/><Relationship Id="rId23" Type="http://schemas.openxmlformats.org/officeDocument/2006/relationships/font" Target="fonts/SourceSansPr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SourceSansPr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font" Target="fonts/Nunito-bold.fntdata"/><Relationship Id="rId14" Type="http://schemas.openxmlformats.org/officeDocument/2006/relationships/font" Target="fonts/Nunito-regular.fntdata"/><Relationship Id="rId17" Type="http://schemas.openxmlformats.org/officeDocument/2006/relationships/font" Target="fonts/Nunito-boldItalic.fntdata"/><Relationship Id="rId16" Type="http://schemas.openxmlformats.org/officeDocument/2006/relationships/font" Target="fonts/Nunito-italic.fntdata"/><Relationship Id="rId19" Type="http://schemas.openxmlformats.org/officeDocument/2006/relationships/font" Target="fonts/BookAntiqua-bold.fntdata"/><Relationship Id="rId18" Type="http://schemas.openxmlformats.org/officeDocument/2006/relationships/font" Target="fonts/BookAntiqu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32" name="Shape 13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39" name="Shape 13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52" name="Shape 1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58" name="Shape 15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65" name="Shape 16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72" name="Shape 17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78" name="Shape 17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185" name="Shape 18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accent6"/>
        </a:solidFill>
      </p:bgPr>
    </p:bg>
    <p:spTree>
      <p:nvGrpSpPr>
        <p:cNvPr id="9" name="Shape 9"/>
        <p:cNvGrpSpPr/>
        <p:nvPr/>
      </p:nvGrpSpPr>
      <p:grpSpPr>
        <a:xfrm>
          <a:off x="0" y="0"/>
          <a:ext cx="0" cy="0"/>
          <a:chOff x="0" y="0"/>
          <a:chExt cx="0" cy="0"/>
        </a:xfrm>
      </p:grpSpPr>
      <p:sp>
        <p:nvSpPr>
          <p:cNvPr id="10" name="Shape 10"/>
          <p:cNvSpPr/>
          <p:nvPr/>
        </p:nvSpPr>
        <p:spPr>
          <a:xfrm>
            <a:off x="31" y="3766000"/>
            <a:ext cx="7370400" cy="3092100"/>
          </a:xfrm>
          <a:prstGeom prst="rtTriangle">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11" name="Shape 11"/>
          <p:cNvSpPr/>
          <p:nvPr/>
        </p:nvSpPr>
        <p:spPr>
          <a:xfrm flipH="1">
            <a:off x="3582600" y="2067600"/>
            <a:ext cx="5561400" cy="4790400"/>
          </a:xfrm>
          <a:prstGeom prst="rtTriangle">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12" name="Shape 12"/>
          <p:cNvSpPr/>
          <p:nvPr/>
        </p:nvSpPr>
        <p:spPr>
          <a:xfrm rot="10800000">
            <a:off x="5058905" y="-100"/>
            <a:ext cx="4085100" cy="2736900"/>
          </a:xfrm>
          <a:prstGeom prst="rtTriangle">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13" name="Shape 13"/>
          <p:cNvSpPr/>
          <p:nvPr/>
        </p:nvSpPr>
        <p:spPr>
          <a:xfrm>
            <a:off x="20327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grpSp>
        <p:nvGrpSpPr>
          <p:cNvPr id="14" name="Shape 14"/>
          <p:cNvGrpSpPr/>
          <p:nvPr/>
        </p:nvGrpSpPr>
        <p:grpSpPr>
          <a:xfrm>
            <a:off x="255200" y="790"/>
            <a:ext cx="2250363" cy="1392365"/>
            <a:chOff x="255200" y="592"/>
            <a:chExt cx="2250363" cy="1044300"/>
          </a:xfrm>
        </p:grpSpPr>
        <p:sp>
          <p:nvSpPr>
            <p:cNvPr id="15" name="Shape 15"/>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16" name="Shape 16"/>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17" name="Shape 17"/>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18" name="Shape 18"/>
          <p:cNvGrpSpPr/>
          <p:nvPr/>
        </p:nvGrpSpPr>
        <p:grpSpPr>
          <a:xfrm>
            <a:off x="905395" y="790"/>
            <a:ext cx="2250363" cy="1392365"/>
            <a:chOff x="905395" y="592"/>
            <a:chExt cx="2250363" cy="1044300"/>
          </a:xfrm>
        </p:grpSpPr>
        <p:sp>
          <p:nvSpPr>
            <p:cNvPr id="19" name="Shape 19"/>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sp>
          <p:nvSpPr>
            <p:cNvPr id="20" name="Shape 20"/>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sp>
          <p:nvSpPr>
            <p:cNvPr id="21" name="Shape 21"/>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22" name="Shape 22"/>
          <p:cNvGrpSpPr/>
          <p:nvPr/>
        </p:nvGrpSpPr>
        <p:grpSpPr>
          <a:xfrm>
            <a:off x="7057468" y="6784"/>
            <a:ext cx="1851282" cy="1002839"/>
            <a:chOff x="6917201" y="0"/>
            <a:chExt cx="2227777" cy="863400"/>
          </a:xfrm>
        </p:grpSpPr>
        <p:sp>
          <p:nvSpPr>
            <p:cNvPr id="23" name="Shape 2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24" name="Shape 24"/>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25" name="Shape 25"/>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26" name="Shape 26"/>
          <p:cNvGrpSpPr/>
          <p:nvPr/>
        </p:nvGrpSpPr>
        <p:grpSpPr>
          <a:xfrm>
            <a:off x="6553032" y="5623802"/>
            <a:ext cx="2389068" cy="1234317"/>
            <a:chOff x="6917201" y="0"/>
            <a:chExt cx="2227777" cy="863400"/>
          </a:xfrm>
        </p:grpSpPr>
        <p:sp>
          <p:nvSpPr>
            <p:cNvPr id="27" name="Shape 27"/>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28" name="Shape 28"/>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29" name="Shape 29"/>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30" name="Shape 30"/>
          <p:cNvGrpSpPr/>
          <p:nvPr/>
        </p:nvGrpSpPr>
        <p:grpSpPr>
          <a:xfrm>
            <a:off x="199149" y="5407536"/>
            <a:ext cx="2795414" cy="1444382"/>
            <a:chOff x="6917201" y="0"/>
            <a:chExt cx="2227777" cy="863400"/>
          </a:xfrm>
        </p:grpSpPr>
        <p:sp>
          <p:nvSpPr>
            <p:cNvPr id="31" name="Shape 31"/>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32" name="Shape 3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33" name="Shape 33"/>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34" name="Shape 34"/>
          <p:cNvSpPr txBox="1"/>
          <p:nvPr>
            <p:ph type="ctrTitle"/>
          </p:nvPr>
        </p:nvSpPr>
        <p:spPr>
          <a:xfrm>
            <a:off x="1858703" y="2430444"/>
            <a:ext cx="5361300" cy="1930800"/>
          </a:xfrm>
          <a:prstGeom prst="rect">
            <a:avLst/>
          </a:prstGeom>
        </p:spPr>
        <p:txBody>
          <a:bodyPr anchorCtr="0" anchor="ctr" bIns="91425" lIns="91425" rIns="91425" wrap="square" tIns="91425"/>
          <a:lstStyle>
            <a:lvl1pPr lvl="0" algn="ctr">
              <a:spcBef>
                <a:spcPts val="0"/>
              </a:spcBef>
              <a:buSzPts val="3800"/>
              <a:buNone/>
              <a:defRPr sz="3800"/>
            </a:lvl1pPr>
            <a:lvl2pPr lvl="1" algn="ctr">
              <a:spcBef>
                <a:spcPts val="0"/>
              </a:spcBef>
              <a:buSzPts val="3800"/>
              <a:buNone/>
              <a:defRPr sz="3800"/>
            </a:lvl2pPr>
            <a:lvl3pPr lvl="2" algn="ctr">
              <a:spcBef>
                <a:spcPts val="0"/>
              </a:spcBef>
              <a:buSzPts val="3800"/>
              <a:buNone/>
              <a:defRPr sz="3800"/>
            </a:lvl3pPr>
            <a:lvl4pPr lvl="3" algn="ctr">
              <a:spcBef>
                <a:spcPts val="0"/>
              </a:spcBef>
              <a:buSzPts val="3800"/>
              <a:buNone/>
              <a:defRPr sz="3800"/>
            </a:lvl4pPr>
            <a:lvl5pPr lvl="4" algn="ctr">
              <a:spcBef>
                <a:spcPts val="0"/>
              </a:spcBef>
              <a:buSzPts val="3800"/>
              <a:buNone/>
              <a:defRPr sz="3800"/>
            </a:lvl5pPr>
            <a:lvl6pPr lvl="5" algn="ctr">
              <a:spcBef>
                <a:spcPts val="0"/>
              </a:spcBef>
              <a:buSzPts val="3800"/>
              <a:buNone/>
              <a:defRPr sz="3800"/>
            </a:lvl6pPr>
            <a:lvl7pPr lvl="6" algn="ctr">
              <a:spcBef>
                <a:spcPts val="0"/>
              </a:spcBef>
              <a:buSzPts val="3800"/>
              <a:buNone/>
              <a:defRPr sz="3800"/>
            </a:lvl7pPr>
            <a:lvl8pPr lvl="7" algn="ctr">
              <a:spcBef>
                <a:spcPts val="0"/>
              </a:spcBef>
              <a:buSzPts val="3800"/>
              <a:buNone/>
              <a:defRPr sz="3800"/>
            </a:lvl8pPr>
            <a:lvl9pPr lvl="8" algn="ctr">
              <a:spcBef>
                <a:spcPts val="0"/>
              </a:spcBef>
              <a:buSzPts val="3800"/>
              <a:buNone/>
              <a:defRPr sz="3800"/>
            </a:lvl9pPr>
          </a:lstStyle>
          <a:p/>
        </p:txBody>
      </p:sp>
      <p:sp>
        <p:nvSpPr>
          <p:cNvPr id="35" name="Shape 35"/>
          <p:cNvSpPr txBox="1"/>
          <p:nvPr>
            <p:ph idx="1" type="subTitle"/>
          </p:nvPr>
        </p:nvSpPr>
        <p:spPr>
          <a:xfrm>
            <a:off x="1858700" y="4550878"/>
            <a:ext cx="5361300" cy="696900"/>
          </a:xfrm>
          <a:prstGeom prst="rect">
            <a:avLst/>
          </a:prstGeom>
        </p:spPr>
        <p:txBody>
          <a:bodyPr anchorCtr="0" anchor="t" bIns="91425" lIns="91425" rIns="91425" wrap="square" tIns="91425"/>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Shape 36"/>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bg>
      <p:bgPr>
        <a:solidFill>
          <a:schemeClr val="accent3"/>
        </a:solidFill>
      </p:bgPr>
    </p:bg>
    <p:spTree>
      <p:nvGrpSpPr>
        <p:cNvPr id="109" name="Shape 109"/>
        <p:cNvGrpSpPr/>
        <p:nvPr/>
      </p:nvGrpSpPr>
      <p:grpSpPr>
        <a:xfrm>
          <a:off x="0" y="0"/>
          <a:ext cx="0" cy="0"/>
          <a:chOff x="0" y="0"/>
          <a:chExt cx="0" cy="0"/>
        </a:xfrm>
      </p:grpSpPr>
      <p:sp>
        <p:nvSpPr>
          <p:cNvPr id="110" name="Shape 110"/>
          <p:cNvSpPr/>
          <p:nvPr/>
        </p:nvSpPr>
        <p:spPr>
          <a:xfrm flipH="1">
            <a:off x="5569200" y="3778767"/>
            <a:ext cx="3574800" cy="3079200"/>
          </a:xfrm>
          <a:prstGeom prst="rtTriangle">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grpSp>
        <p:nvGrpSpPr>
          <p:cNvPr id="111" name="Shape 111"/>
          <p:cNvGrpSpPr/>
          <p:nvPr/>
        </p:nvGrpSpPr>
        <p:grpSpPr>
          <a:xfrm>
            <a:off x="5959222" y="5492768"/>
            <a:ext cx="2520952" cy="1365553"/>
            <a:chOff x="6917201" y="0"/>
            <a:chExt cx="2227777" cy="863400"/>
          </a:xfrm>
        </p:grpSpPr>
        <p:sp>
          <p:nvSpPr>
            <p:cNvPr id="112" name="Shape 112"/>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113" name="Shape 11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114" name="Shape 114"/>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115" name="Shape 115"/>
          <p:cNvGrpSpPr/>
          <p:nvPr/>
        </p:nvGrpSpPr>
        <p:grpSpPr>
          <a:xfrm>
            <a:off x="199149" y="3"/>
            <a:ext cx="2795414" cy="1444382"/>
            <a:chOff x="6917201" y="0"/>
            <a:chExt cx="2227777" cy="863400"/>
          </a:xfrm>
        </p:grpSpPr>
        <p:sp>
          <p:nvSpPr>
            <p:cNvPr id="116" name="Shape 116"/>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117" name="Shape 117"/>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118" name="Shape 118"/>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119" name="Shape 119"/>
          <p:cNvSpPr txBox="1"/>
          <p:nvPr>
            <p:ph type="title"/>
          </p:nvPr>
        </p:nvSpPr>
        <p:spPr>
          <a:xfrm>
            <a:off x="1385850" y="1845133"/>
            <a:ext cx="6372300" cy="1839600"/>
          </a:xfrm>
          <a:prstGeom prst="rect">
            <a:avLst/>
          </a:prstGeom>
        </p:spPr>
        <p:txBody>
          <a:bodyPr anchorCtr="0" anchor="ctr" bIns="91425" lIns="91425" rIns="91425" wrap="square" tIns="91425"/>
          <a:lstStyle>
            <a:lvl1pPr lvl="0" algn="ctr">
              <a:spcBef>
                <a:spcPts val="0"/>
              </a:spcBef>
              <a:buClr>
                <a:schemeClr val="dk2"/>
              </a:buClr>
              <a:buSzPts val="8600"/>
              <a:buNone/>
              <a:defRPr sz="8600">
                <a:solidFill>
                  <a:schemeClr val="dk2"/>
                </a:solidFill>
              </a:defRPr>
            </a:lvl1pPr>
            <a:lvl2pPr lvl="1" algn="ctr">
              <a:spcBef>
                <a:spcPts val="0"/>
              </a:spcBef>
              <a:buClr>
                <a:schemeClr val="dk2"/>
              </a:buClr>
              <a:buSzPts val="8600"/>
              <a:buNone/>
              <a:defRPr sz="8600">
                <a:solidFill>
                  <a:schemeClr val="dk2"/>
                </a:solidFill>
              </a:defRPr>
            </a:lvl2pPr>
            <a:lvl3pPr lvl="2" algn="ctr">
              <a:spcBef>
                <a:spcPts val="0"/>
              </a:spcBef>
              <a:buClr>
                <a:schemeClr val="dk2"/>
              </a:buClr>
              <a:buSzPts val="8600"/>
              <a:buNone/>
              <a:defRPr sz="8600">
                <a:solidFill>
                  <a:schemeClr val="dk2"/>
                </a:solidFill>
              </a:defRPr>
            </a:lvl3pPr>
            <a:lvl4pPr lvl="3" algn="ctr">
              <a:spcBef>
                <a:spcPts val="0"/>
              </a:spcBef>
              <a:buClr>
                <a:schemeClr val="dk2"/>
              </a:buClr>
              <a:buSzPts val="8600"/>
              <a:buNone/>
              <a:defRPr sz="8600">
                <a:solidFill>
                  <a:schemeClr val="dk2"/>
                </a:solidFill>
              </a:defRPr>
            </a:lvl4pPr>
            <a:lvl5pPr lvl="4" algn="ctr">
              <a:spcBef>
                <a:spcPts val="0"/>
              </a:spcBef>
              <a:buClr>
                <a:schemeClr val="dk2"/>
              </a:buClr>
              <a:buSzPts val="8600"/>
              <a:buNone/>
              <a:defRPr sz="8600">
                <a:solidFill>
                  <a:schemeClr val="dk2"/>
                </a:solidFill>
              </a:defRPr>
            </a:lvl5pPr>
            <a:lvl6pPr lvl="5" algn="ctr">
              <a:spcBef>
                <a:spcPts val="0"/>
              </a:spcBef>
              <a:buClr>
                <a:schemeClr val="dk2"/>
              </a:buClr>
              <a:buSzPts val="8600"/>
              <a:buNone/>
              <a:defRPr sz="8600">
                <a:solidFill>
                  <a:schemeClr val="dk2"/>
                </a:solidFill>
              </a:defRPr>
            </a:lvl6pPr>
            <a:lvl7pPr lvl="6" algn="ctr">
              <a:spcBef>
                <a:spcPts val="0"/>
              </a:spcBef>
              <a:buClr>
                <a:schemeClr val="dk2"/>
              </a:buClr>
              <a:buSzPts val="8600"/>
              <a:buNone/>
              <a:defRPr sz="8600">
                <a:solidFill>
                  <a:schemeClr val="dk2"/>
                </a:solidFill>
              </a:defRPr>
            </a:lvl7pPr>
            <a:lvl8pPr lvl="7" algn="ctr">
              <a:spcBef>
                <a:spcPts val="0"/>
              </a:spcBef>
              <a:buClr>
                <a:schemeClr val="dk2"/>
              </a:buClr>
              <a:buSzPts val="8600"/>
              <a:buNone/>
              <a:defRPr sz="8600">
                <a:solidFill>
                  <a:schemeClr val="dk2"/>
                </a:solidFill>
              </a:defRPr>
            </a:lvl8pPr>
            <a:lvl9pPr lvl="8" algn="ctr">
              <a:spcBef>
                <a:spcPts val="0"/>
              </a:spcBef>
              <a:buClr>
                <a:schemeClr val="dk2"/>
              </a:buClr>
              <a:buSzPts val="8600"/>
              <a:buNone/>
              <a:defRPr sz="8600">
                <a:solidFill>
                  <a:schemeClr val="dk2"/>
                </a:solidFill>
              </a:defRPr>
            </a:lvl9pPr>
          </a:lstStyle>
          <a:p/>
        </p:txBody>
      </p:sp>
      <p:sp>
        <p:nvSpPr>
          <p:cNvPr id="120" name="Shape 120"/>
          <p:cNvSpPr txBox="1"/>
          <p:nvPr>
            <p:ph idx="1" type="body"/>
          </p:nvPr>
        </p:nvSpPr>
        <p:spPr>
          <a:xfrm>
            <a:off x="1385850" y="3818467"/>
            <a:ext cx="6372300" cy="854700"/>
          </a:xfrm>
          <a:prstGeom prst="rect">
            <a:avLst/>
          </a:prstGeom>
        </p:spPr>
        <p:txBody>
          <a:bodyPr anchorCtr="0" anchor="t" bIns="91425" lIns="91425" rIns="91425" wrap="square" tIns="91425"/>
          <a:lstStyle>
            <a:lvl1pPr lvl="0" algn="ctr">
              <a:spcBef>
                <a:spcPts val="0"/>
              </a:spcBef>
              <a:buSzPts val="1300"/>
              <a:buChar char="●"/>
              <a:defRPr/>
            </a:lvl1pPr>
            <a:lvl2pPr lvl="1" algn="ctr">
              <a:spcBef>
                <a:spcPts val="0"/>
              </a:spcBef>
              <a:buSzPts val="1100"/>
              <a:buChar char="○"/>
              <a:defRPr/>
            </a:lvl2pPr>
            <a:lvl3pPr lvl="2" algn="ctr">
              <a:spcBef>
                <a:spcPts val="0"/>
              </a:spcBef>
              <a:buSzPts val="1100"/>
              <a:buChar char="■"/>
              <a:defRPr/>
            </a:lvl3pPr>
            <a:lvl4pPr lvl="3" algn="ctr">
              <a:spcBef>
                <a:spcPts val="0"/>
              </a:spcBef>
              <a:buSzPts val="1100"/>
              <a:buChar char="●"/>
              <a:defRPr/>
            </a:lvl4pPr>
            <a:lvl5pPr lvl="4" algn="ctr">
              <a:spcBef>
                <a:spcPts val="0"/>
              </a:spcBef>
              <a:buSzPts val="1100"/>
              <a:buChar char="○"/>
              <a:defRPr/>
            </a:lvl5pPr>
            <a:lvl6pPr lvl="5" algn="ctr">
              <a:spcBef>
                <a:spcPts val="0"/>
              </a:spcBef>
              <a:buSzPts val="1100"/>
              <a:buChar char="■"/>
              <a:defRPr/>
            </a:lvl6pPr>
            <a:lvl7pPr lvl="6" algn="ctr">
              <a:spcBef>
                <a:spcPts val="0"/>
              </a:spcBef>
              <a:buSzPts val="1100"/>
              <a:buChar char="●"/>
              <a:defRPr/>
            </a:lvl7pPr>
            <a:lvl8pPr lvl="7" algn="ctr">
              <a:spcBef>
                <a:spcPts val="0"/>
              </a:spcBef>
              <a:buSzPts val="1100"/>
              <a:buChar char="○"/>
              <a:defRPr/>
            </a:lvl8pPr>
            <a:lvl9pPr lvl="8" algn="ctr">
              <a:spcBef>
                <a:spcPts val="0"/>
              </a:spcBef>
              <a:buSzPts val="1100"/>
              <a:buChar char="■"/>
              <a:defRPr/>
            </a:lvl9pPr>
          </a:lstStyle>
          <a:p/>
        </p:txBody>
      </p:sp>
      <p:sp>
        <p:nvSpPr>
          <p:cNvPr id="121" name="Shape 121"/>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22" name="Shape 122"/>
        <p:cNvGrpSpPr/>
        <p:nvPr/>
      </p:nvGrpSpPr>
      <p:grpSpPr>
        <a:xfrm>
          <a:off x="0" y="0"/>
          <a:ext cx="0" cy="0"/>
          <a:chOff x="0" y="0"/>
          <a:chExt cx="0" cy="0"/>
        </a:xfrm>
      </p:grpSpPr>
      <p:sp>
        <p:nvSpPr>
          <p:cNvPr id="123" name="Shape 123"/>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24" name="Shape 124"/>
        <p:cNvGrpSpPr/>
        <p:nvPr/>
      </p:nvGrpSpPr>
      <p:grpSpPr>
        <a:xfrm>
          <a:off x="0" y="0"/>
          <a:ext cx="0" cy="0"/>
          <a:chOff x="0" y="0"/>
          <a:chExt cx="0" cy="0"/>
        </a:xfrm>
      </p:grpSpPr>
      <p:sp>
        <p:nvSpPr>
          <p:cNvPr id="125" name="Shape 125"/>
          <p:cNvSpPr txBox="1"/>
          <p:nvPr>
            <p:ph type="title"/>
          </p:nvPr>
        </p:nvSpPr>
        <p:spPr>
          <a:xfrm>
            <a:off x="457200" y="274638"/>
            <a:ext cx="7467600" cy="1143000"/>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1pPr>
            <a:lvl2pPr indent="0" lvl="1" marL="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2pPr>
            <a:lvl3pPr indent="0" lvl="2" marL="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3pPr>
            <a:lvl4pPr indent="0" lvl="3" marL="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4pPr>
            <a:lvl5pPr indent="0" lvl="4" marL="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5pPr>
            <a:lvl6pPr indent="0" lvl="5" marL="45720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6pPr>
            <a:lvl7pPr indent="0" lvl="6" marL="91440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7pPr>
            <a:lvl8pPr indent="0" lvl="7" marL="137160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8pPr>
            <a:lvl9pPr indent="0" lvl="8" marL="1828800" marR="0" rtl="0" algn="l">
              <a:spcBef>
                <a:spcPts val="0"/>
              </a:spcBef>
              <a:spcAft>
                <a:spcPts val="0"/>
              </a:spcAft>
              <a:buSzPts val="2800"/>
              <a:buNone/>
              <a:defRPr b="0" i="0" sz="4600" u="none" cap="none" strike="noStrike">
                <a:solidFill>
                  <a:schemeClr val="lt1"/>
                </a:solidFill>
                <a:latin typeface="Source Sans Pro"/>
                <a:ea typeface="Source Sans Pro"/>
                <a:cs typeface="Source Sans Pro"/>
                <a:sym typeface="Source Sans Pro"/>
              </a:defRPr>
            </a:lvl9pPr>
          </a:lstStyle>
          <a:p/>
        </p:txBody>
      </p:sp>
      <p:sp>
        <p:nvSpPr>
          <p:cNvPr id="126" name="Shape 126"/>
          <p:cNvSpPr txBox="1"/>
          <p:nvPr>
            <p:ph idx="1" type="body"/>
          </p:nvPr>
        </p:nvSpPr>
        <p:spPr>
          <a:xfrm>
            <a:off x="457200" y="1600200"/>
            <a:ext cx="7467600" cy="4526100"/>
          </a:xfrm>
          <a:prstGeom prst="rect">
            <a:avLst/>
          </a:prstGeom>
          <a:noFill/>
          <a:ln>
            <a:noFill/>
          </a:ln>
        </p:spPr>
        <p:txBody>
          <a:bodyPr anchorCtr="0" anchor="t" bIns="91425" lIns="91425" rIns="91425" wrap="square" tIns="91425"/>
          <a:lstStyle>
            <a:lvl1pPr indent="-230187" lvl="0" marL="419100" marR="0" rtl="0" algn="l">
              <a:spcBef>
                <a:spcPts val="600"/>
              </a:spcBef>
              <a:spcAft>
                <a:spcPts val="0"/>
              </a:spcAft>
              <a:buClr>
                <a:schemeClr val="accent1"/>
              </a:buClr>
              <a:buSzPts val="2400"/>
              <a:buFont typeface="Noto Sans Symbols"/>
              <a:buChar char="⦿"/>
              <a:defRPr b="0" i="0" sz="3000" u="none" cap="none" strike="noStrike">
                <a:solidFill>
                  <a:schemeClr val="lt1"/>
                </a:solidFill>
                <a:latin typeface="Arial"/>
                <a:ea typeface="Arial"/>
                <a:cs typeface="Arial"/>
                <a:sym typeface="Arial"/>
              </a:defRPr>
            </a:lvl1pPr>
            <a:lvl2pPr indent="-124459" lvl="1" marL="722312" marR="0" rtl="0" algn="l">
              <a:spcBef>
                <a:spcPts val="520"/>
              </a:spcBef>
              <a:spcAft>
                <a:spcPts val="0"/>
              </a:spcAft>
              <a:buClr>
                <a:schemeClr val="accent1"/>
              </a:buClr>
              <a:buSzPts val="2340"/>
              <a:buFont typeface="Noto Sans Symbols"/>
              <a:buChar char="●"/>
              <a:defRPr b="0" i="0" sz="2600" u="none" cap="none" strike="noStrike">
                <a:solidFill>
                  <a:schemeClr val="lt1"/>
                </a:solidFill>
                <a:latin typeface="Arial"/>
                <a:ea typeface="Arial"/>
                <a:cs typeface="Arial"/>
                <a:sym typeface="Arial"/>
              </a:defRPr>
            </a:lvl2pPr>
            <a:lvl3pPr indent="-126047" lvl="2" marL="1004887" marR="0" rtl="0" algn="l">
              <a:spcBef>
                <a:spcPts val="480"/>
              </a:spcBef>
              <a:spcAft>
                <a:spcPts val="0"/>
              </a:spcAft>
              <a:buClr>
                <a:schemeClr val="accent2"/>
              </a:buClr>
              <a:buSzPts val="2040"/>
              <a:buFont typeface="Arial"/>
              <a:buChar char="○"/>
              <a:defRPr b="0" i="0" sz="2400" u="none" cap="none" strike="noStrike">
                <a:solidFill>
                  <a:schemeClr val="lt1"/>
                </a:solidFill>
                <a:latin typeface="Arial"/>
                <a:ea typeface="Arial"/>
                <a:cs typeface="Arial"/>
                <a:sym typeface="Arial"/>
              </a:defRPr>
            </a:lvl3pPr>
            <a:lvl4pPr indent="-122237" lvl="3" marL="1279525" marR="0" rtl="0" algn="l">
              <a:spcBef>
                <a:spcPts val="400"/>
              </a:spcBef>
              <a:spcAft>
                <a:spcPts val="0"/>
              </a:spcAft>
              <a:buClr>
                <a:srgbClr val="8D89A4"/>
              </a:buClr>
              <a:buSzPts val="1800"/>
              <a:buFont typeface="Noto Sans Symbols"/>
              <a:buChar char="●"/>
              <a:defRPr b="0" i="0" sz="2000" u="none" cap="none" strike="noStrike">
                <a:solidFill>
                  <a:schemeClr val="lt1"/>
                </a:solidFill>
                <a:latin typeface="Arial"/>
                <a:ea typeface="Arial"/>
                <a:cs typeface="Arial"/>
                <a:sym typeface="Arial"/>
              </a:defRPr>
            </a:lvl4pPr>
            <a:lvl5pPr indent="-55562" lvl="4" marL="1489075" marR="0" rtl="0" algn="l">
              <a:spcBef>
                <a:spcPts val="400"/>
              </a:spcBef>
              <a:spcAft>
                <a:spcPts val="0"/>
              </a:spcAft>
              <a:buClr>
                <a:srgbClr val="748560"/>
              </a:buClr>
              <a:buSzPts val="2000"/>
              <a:buFont typeface="Arial"/>
              <a:buChar char="-"/>
              <a:defRPr b="0" i="0" sz="2000" u="none" cap="none" strike="noStrike">
                <a:solidFill>
                  <a:schemeClr val="lt1"/>
                </a:solidFill>
                <a:latin typeface="Arial"/>
                <a:ea typeface="Arial"/>
                <a:cs typeface="Arial"/>
                <a:sym typeface="Arial"/>
              </a:defRPr>
            </a:lvl5pPr>
            <a:lvl6pPr indent="-55879" lvl="5" marL="1700784" marR="0" rtl="0" algn="l">
              <a:spcBef>
                <a:spcPts val="400"/>
              </a:spcBef>
              <a:buClr>
                <a:schemeClr val="accent5"/>
              </a:buClr>
              <a:buSzPts val="2000"/>
              <a:buFont typeface="Arial"/>
              <a:buChar char="-"/>
              <a:defRPr b="0" i="0" sz="2000" u="none" cap="none" strike="noStrike">
                <a:solidFill>
                  <a:schemeClr val="lt1"/>
                </a:solidFill>
                <a:latin typeface="Arial"/>
                <a:ea typeface="Arial"/>
                <a:cs typeface="Arial"/>
                <a:sym typeface="Arial"/>
              </a:defRPr>
            </a:lvl6pPr>
            <a:lvl7pPr indent="-68579" lvl="6" marL="1920240" marR="0" rtl="0" algn="l">
              <a:spcBef>
                <a:spcPts val="360"/>
              </a:spcBef>
              <a:buClr>
                <a:schemeClr val="accent6"/>
              </a:buClr>
              <a:buSzPts val="1800"/>
              <a:buFont typeface="Arial"/>
              <a:buChar char="•"/>
              <a:defRPr b="0" i="0" sz="1800" u="none" cap="none" strike="noStrike">
                <a:solidFill>
                  <a:schemeClr val="lt1"/>
                </a:solidFill>
                <a:latin typeface="Arial"/>
                <a:ea typeface="Arial"/>
                <a:cs typeface="Arial"/>
                <a:sym typeface="Arial"/>
              </a:defRPr>
            </a:lvl7pPr>
            <a:lvl8pPr indent="-81279" lvl="7" marL="2139696" marR="0" rtl="0" algn="l">
              <a:spcBef>
                <a:spcPts val="320"/>
              </a:spcBef>
              <a:buClr>
                <a:schemeClr val="accent6"/>
              </a:buClr>
              <a:buSzPts val="1600"/>
              <a:buFont typeface="Arial"/>
              <a:buChar char="▪"/>
              <a:defRPr b="0" i="0" sz="1600" u="none" cap="none" strike="noStrike">
                <a:solidFill>
                  <a:schemeClr val="lt1"/>
                </a:solidFill>
                <a:latin typeface="Arial"/>
                <a:ea typeface="Arial"/>
                <a:cs typeface="Arial"/>
                <a:sym typeface="Arial"/>
              </a:defRPr>
            </a:lvl8pPr>
            <a:lvl9pPr indent="-81280" lvl="8" marL="2331720" marR="0" rtl="0" algn="l">
              <a:spcBef>
                <a:spcPts val="320"/>
              </a:spcBef>
              <a:buClr>
                <a:schemeClr val="accent6"/>
              </a:buClr>
              <a:buSzPts val="1600"/>
              <a:buFont typeface="Arial"/>
              <a:buChar char="•"/>
              <a:defRPr b="0" i="0" sz="1600" u="none" cap="none" strike="noStrike">
                <a:solidFill>
                  <a:schemeClr val="lt1"/>
                </a:solidFill>
                <a:latin typeface="Arial"/>
                <a:ea typeface="Arial"/>
                <a:cs typeface="Arial"/>
                <a:sym typeface="Arial"/>
              </a:defRPr>
            </a:lvl9pPr>
          </a:lstStyle>
          <a:p/>
        </p:txBody>
      </p:sp>
      <p:sp>
        <p:nvSpPr>
          <p:cNvPr id="127" name="Shape 127"/>
          <p:cNvSpPr txBox="1"/>
          <p:nvPr>
            <p:ph idx="10" type="dt"/>
          </p:nvPr>
        </p:nvSpPr>
        <p:spPr>
          <a:xfrm>
            <a:off x="457200" y="6421438"/>
            <a:ext cx="2133600" cy="365100"/>
          </a:xfrm>
          <a:prstGeom prst="rect">
            <a:avLst/>
          </a:prstGeom>
          <a:noFill/>
          <a:ln>
            <a:noFill/>
          </a:ln>
        </p:spPr>
        <p:txBody>
          <a:bodyPr anchorCtr="0" anchor="b" bIns="91425" lIns="91425" rIns="91425" wrap="square" tIns="91425"/>
          <a:lstStyle>
            <a:lvl1pPr indent="0" lvl="0" marL="0" marR="0" rtl="0" algn="l">
              <a:spcBef>
                <a:spcPts val="0"/>
              </a:spcBef>
              <a:spcAft>
                <a:spcPts val="0"/>
              </a:spcAft>
              <a:buSzPts val="1400"/>
              <a:buNone/>
              <a:defRPr b="0" i="0" sz="1000" u="none" cap="none" strike="noStrike">
                <a:solidFill>
                  <a:srgbClr val="9A9997"/>
                </a:solidFill>
                <a:latin typeface="Arial"/>
                <a:ea typeface="Arial"/>
                <a:cs typeface="Arial"/>
                <a:sym typeface="Arial"/>
              </a:defRPr>
            </a:lvl1pPr>
            <a:lvl2pPr indent="0" lvl="1" marL="4572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indent="0" lvl="2" marL="9144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indent="0" lvl="3" marL="13716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indent="0" lvl="4" marL="18288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indent="0" lvl="5" marL="2286000" marR="0" rtl="0" algn="l">
              <a:spcBef>
                <a:spcPts val="0"/>
              </a:spcBef>
              <a:buSzPts val="1400"/>
              <a:buNone/>
              <a:defRPr b="0" i="0" sz="1800" u="none" cap="none" strike="noStrike">
                <a:solidFill>
                  <a:schemeClr val="lt1"/>
                </a:solidFill>
                <a:latin typeface="Arial"/>
                <a:ea typeface="Arial"/>
                <a:cs typeface="Arial"/>
                <a:sym typeface="Arial"/>
              </a:defRPr>
            </a:lvl6pPr>
            <a:lvl7pPr indent="0" lvl="6" marL="2743200" marR="0" rtl="0" algn="l">
              <a:spcBef>
                <a:spcPts val="0"/>
              </a:spcBef>
              <a:buSzPts val="1400"/>
              <a:buNone/>
              <a:defRPr b="0" i="0" sz="1800" u="none" cap="none" strike="noStrike">
                <a:solidFill>
                  <a:schemeClr val="lt1"/>
                </a:solidFill>
                <a:latin typeface="Arial"/>
                <a:ea typeface="Arial"/>
                <a:cs typeface="Arial"/>
                <a:sym typeface="Arial"/>
              </a:defRPr>
            </a:lvl7pPr>
            <a:lvl8pPr indent="0" lvl="7" marL="3200400" marR="0" rtl="0" algn="l">
              <a:spcBef>
                <a:spcPts val="0"/>
              </a:spcBef>
              <a:buSzPts val="1400"/>
              <a:buNone/>
              <a:defRPr b="0" i="0" sz="1800" u="none" cap="none" strike="noStrike">
                <a:solidFill>
                  <a:schemeClr val="lt1"/>
                </a:solidFill>
                <a:latin typeface="Arial"/>
                <a:ea typeface="Arial"/>
                <a:cs typeface="Arial"/>
                <a:sym typeface="Arial"/>
              </a:defRPr>
            </a:lvl8pPr>
            <a:lvl9pPr indent="0" lvl="8" marL="3657600" marR="0" rtl="0" algn="l">
              <a:spcBef>
                <a:spcPts val="0"/>
              </a:spcBef>
              <a:buSzPts val="1400"/>
              <a:buNone/>
              <a:defRPr b="0" i="0" sz="1800" u="none" cap="none" strike="noStrike">
                <a:solidFill>
                  <a:schemeClr val="lt1"/>
                </a:solidFill>
                <a:latin typeface="Arial"/>
                <a:ea typeface="Arial"/>
                <a:cs typeface="Arial"/>
                <a:sym typeface="Arial"/>
              </a:defRPr>
            </a:lvl9pPr>
          </a:lstStyle>
          <a:p/>
        </p:txBody>
      </p:sp>
      <p:sp>
        <p:nvSpPr>
          <p:cNvPr id="128" name="Shape 128"/>
          <p:cNvSpPr txBox="1"/>
          <p:nvPr>
            <p:ph idx="11" type="ftr"/>
          </p:nvPr>
        </p:nvSpPr>
        <p:spPr>
          <a:xfrm>
            <a:off x="3124200" y="6421438"/>
            <a:ext cx="2895600" cy="365100"/>
          </a:xfrm>
          <a:prstGeom prst="rect">
            <a:avLst/>
          </a:prstGeom>
          <a:noFill/>
          <a:ln>
            <a:noFill/>
          </a:ln>
        </p:spPr>
        <p:txBody>
          <a:bodyPr anchorCtr="0" anchor="b" bIns="91425" lIns="91425" rIns="91425" wrap="square" tIns="91425"/>
          <a:lstStyle>
            <a:lvl1pPr indent="0" lvl="0" marL="0" marR="0" rtl="0" algn="ctr">
              <a:spcBef>
                <a:spcPts val="0"/>
              </a:spcBef>
              <a:spcAft>
                <a:spcPts val="0"/>
              </a:spcAft>
              <a:buSzPts val="1400"/>
              <a:buNone/>
              <a:defRPr b="0" i="0" sz="1000" u="none" cap="none" strike="noStrike">
                <a:solidFill>
                  <a:srgbClr val="9A9997"/>
                </a:solidFill>
                <a:latin typeface="Arial"/>
                <a:ea typeface="Arial"/>
                <a:cs typeface="Arial"/>
                <a:sym typeface="Arial"/>
              </a:defRPr>
            </a:lvl1pPr>
            <a:lvl2pPr indent="0" lvl="1" marL="4572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indent="0" lvl="2" marL="9144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indent="0" lvl="3" marL="13716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indent="0" lvl="4" marL="1828800"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indent="0" lvl="5" marL="2286000" marR="0" rtl="0" algn="l">
              <a:spcBef>
                <a:spcPts val="0"/>
              </a:spcBef>
              <a:buSzPts val="1400"/>
              <a:buNone/>
              <a:defRPr b="0" i="0" sz="1800" u="none" cap="none" strike="noStrike">
                <a:solidFill>
                  <a:schemeClr val="lt1"/>
                </a:solidFill>
                <a:latin typeface="Arial"/>
                <a:ea typeface="Arial"/>
                <a:cs typeface="Arial"/>
                <a:sym typeface="Arial"/>
              </a:defRPr>
            </a:lvl6pPr>
            <a:lvl7pPr indent="0" lvl="6" marL="2743200" marR="0" rtl="0" algn="l">
              <a:spcBef>
                <a:spcPts val="0"/>
              </a:spcBef>
              <a:buSzPts val="1400"/>
              <a:buNone/>
              <a:defRPr b="0" i="0" sz="1800" u="none" cap="none" strike="noStrike">
                <a:solidFill>
                  <a:schemeClr val="lt1"/>
                </a:solidFill>
                <a:latin typeface="Arial"/>
                <a:ea typeface="Arial"/>
                <a:cs typeface="Arial"/>
                <a:sym typeface="Arial"/>
              </a:defRPr>
            </a:lvl7pPr>
            <a:lvl8pPr indent="0" lvl="7" marL="3200400" marR="0" rtl="0" algn="l">
              <a:spcBef>
                <a:spcPts val="0"/>
              </a:spcBef>
              <a:buSzPts val="1400"/>
              <a:buNone/>
              <a:defRPr b="0" i="0" sz="1800" u="none" cap="none" strike="noStrike">
                <a:solidFill>
                  <a:schemeClr val="lt1"/>
                </a:solidFill>
                <a:latin typeface="Arial"/>
                <a:ea typeface="Arial"/>
                <a:cs typeface="Arial"/>
                <a:sym typeface="Arial"/>
              </a:defRPr>
            </a:lvl8pPr>
            <a:lvl9pPr indent="0" lvl="8" marL="3657600" marR="0" rtl="0" algn="l">
              <a:spcBef>
                <a:spcPts val="0"/>
              </a:spcBef>
              <a:buSzPts val="1400"/>
              <a:buNone/>
              <a:defRPr b="0" i="0" sz="1800" u="none" cap="none" strike="noStrike">
                <a:solidFill>
                  <a:schemeClr val="lt1"/>
                </a:solidFill>
                <a:latin typeface="Arial"/>
                <a:ea typeface="Arial"/>
                <a:cs typeface="Arial"/>
                <a:sym typeface="Arial"/>
              </a:defRPr>
            </a:lvl9pPr>
          </a:lstStyle>
          <a:p/>
        </p:txBody>
      </p:sp>
      <p:sp>
        <p:nvSpPr>
          <p:cNvPr id="129" name="Shape 129"/>
          <p:cNvSpPr txBox="1"/>
          <p:nvPr>
            <p:ph idx="12" type="sldNum"/>
          </p:nvPr>
        </p:nvSpPr>
        <p:spPr>
          <a:xfrm>
            <a:off x="8153400" y="6421438"/>
            <a:ext cx="762000" cy="365100"/>
          </a:xfrm>
          <a:prstGeom prst="rect">
            <a:avLst/>
          </a:prstGeom>
          <a:noFill/>
          <a:ln>
            <a:noFill/>
          </a:ln>
        </p:spPr>
        <p:txBody>
          <a:bodyPr anchorCtr="0" anchor="b" bIns="0" lIns="0" rIns="0" wrap="square" tIns="0">
            <a:noAutofit/>
          </a:bodyPr>
          <a:lstStyle/>
          <a:p>
            <a:pPr indent="0" lvl="0" marL="0" marR="0" rtl="0" algn="r">
              <a:spcBef>
                <a:spcPts val="0"/>
              </a:spcBef>
              <a:spcAft>
                <a:spcPts val="0"/>
              </a:spcAft>
              <a:buNone/>
            </a:pPr>
            <a:fld id="{00000000-1234-1234-1234-123412341234}" type="slidenum">
              <a:rPr b="0" i="0" lang="en-US" sz="1000" u="none" cap="none" strike="noStrike">
                <a:solidFill>
                  <a:srgbClr val="9A9997"/>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accent3"/>
        </a:solidFill>
      </p:bgPr>
    </p:bg>
    <p:spTree>
      <p:nvGrpSpPr>
        <p:cNvPr id="37" name="Shape 37"/>
        <p:cNvGrpSpPr/>
        <p:nvPr/>
      </p:nvGrpSpPr>
      <p:grpSpPr>
        <a:xfrm>
          <a:off x="0" y="0"/>
          <a:ext cx="0" cy="0"/>
          <a:chOff x="0" y="0"/>
          <a:chExt cx="0" cy="0"/>
        </a:xfrm>
      </p:grpSpPr>
      <p:sp>
        <p:nvSpPr>
          <p:cNvPr id="38" name="Shape 38"/>
          <p:cNvSpPr/>
          <p:nvPr/>
        </p:nvSpPr>
        <p:spPr>
          <a:xfrm flipH="1">
            <a:off x="4757100" y="3079200"/>
            <a:ext cx="4386900" cy="3778800"/>
          </a:xfrm>
          <a:prstGeom prst="rtTriangle">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grpSp>
        <p:nvGrpSpPr>
          <p:cNvPr id="39" name="Shape 39"/>
          <p:cNvGrpSpPr/>
          <p:nvPr/>
        </p:nvGrpSpPr>
        <p:grpSpPr>
          <a:xfrm>
            <a:off x="5594191" y="5281486"/>
            <a:ext cx="2910145" cy="1576482"/>
            <a:chOff x="6917201" y="0"/>
            <a:chExt cx="2227777" cy="863400"/>
          </a:xfrm>
        </p:grpSpPr>
        <p:sp>
          <p:nvSpPr>
            <p:cNvPr id="40" name="Shape 40"/>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41" name="Shape 4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42" name="Shape 42"/>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43" name="Shape 43"/>
          <p:cNvGrpSpPr/>
          <p:nvPr/>
        </p:nvGrpSpPr>
        <p:grpSpPr>
          <a:xfrm>
            <a:off x="199149" y="3"/>
            <a:ext cx="2795414" cy="1444382"/>
            <a:chOff x="6917201" y="0"/>
            <a:chExt cx="2227777" cy="863400"/>
          </a:xfrm>
        </p:grpSpPr>
        <p:sp>
          <p:nvSpPr>
            <p:cNvPr id="44" name="Shape 44"/>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45" name="Shape 45"/>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46" name="Shape 46"/>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47" name="Shape 47"/>
          <p:cNvSpPr txBox="1"/>
          <p:nvPr>
            <p:ph type="title"/>
          </p:nvPr>
        </p:nvSpPr>
        <p:spPr>
          <a:xfrm>
            <a:off x="1888684" y="2328133"/>
            <a:ext cx="5377500" cy="2194800"/>
          </a:xfrm>
          <a:prstGeom prst="rect">
            <a:avLst/>
          </a:prstGeom>
        </p:spPr>
        <p:txBody>
          <a:bodyPr anchorCtr="0" anchor="ctr" bIns="91425" lIns="91425" rIns="91425" wrap="square" tIns="91425"/>
          <a:lstStyle>
            <a:lvl1pPr lvl="0" algn="ctr">
              <a:spcBef>
                <a:spcPts val="0"/>
              </a:spcBef>
              <a:buClr>
                <a:schemeClr val="dk2"/>
              </a:buClr>
              <a:buSzPts val="3200"/>
              <a:buNone/>
              <a:defRPr sz="3200">
                <a:solidFill>
                  <a:schemeClr val="dk2"/>
                </a:solidFill>
              </a:defRPr>
            </a:lvl1pPr>
            <a:lvl2pPr lvl="1" algn="ctr">
              <a:spcBef>
                <a:spcPts val="0"/>
              </a:spcBef>
              <a:buClr>
                <a:schemeClr val="dk2"/>
              </a:buClr>
              <a:buSzPts val="3200"/>
              <a:buNone/>
              <a:defRPr sz="3200">
                <a:solidFill>
                  <a:schemeClr val="dk2"/>
                </a:solidFill>
              </a:defRPr>
            </a:lvl2pPr>
            <a:lvl3pPr lvl="2" algn="ctr">
              <a:spcBef>
                <a:spcPts val="0"/>
              </a:spcBef>
              <a:buClr>
                <a:schemeClr val="dk2"/>
              </a:buClr>
              <a:buSzPts val="3200"/>
              <a:buNone/>
              <a:defRPr sz="3200">
                <a:solidFill>
                  <a:schemeClr val="dk2"/>
                </a:solidFill>
              </a:defRPr>
            </a:lvl3pPr>
            <a:lvl4pPr lvl="3" algn="ctr">
              <a:spcBef>
                <a:spcPts val="0"/>
              </a:spcBef>
              <a:buClr>
                <a:schemeClr val="dk2"/>
              </a:buClr>
              <a:buSzPts val="3200"/>
              <a:buNone/>
              <a:defRPr sz="3200">
                <a:solidFill>
                  <a:schemeClr val="dk2"/>
                </a:solidFill>
              </a:defRPr>
            </a:lvl4pPr>
            <a:lvl5pPr lvl="4" algn="ctr">
              <a:spcBef>
                <a:spcPts val="0"/>
              </a:spcBef>
              <a:buClr>
                <a:schemeClr val="dk2"/>
              </a:buClr>
              <a:buSzPts val="3200"/>
              <a:buNone/>
              <a:defRPr sz="3200">
                <a:solidFill>
                  <a:schemeClr val="dk2"/>
                </a:solidFill>
              </a:defRPr>
            </a:lvl5pPr>
            <a:lvl6pPr lvl="5" algn="ctr">
              <a:spcBef>
                <a:spcPts val="0"/>
              </a:spcBef>
              <a:buClr>
                <a:schemeClr val="dk2"/>
              </a:buClr>
              <a:buSzPts val="3200"/>
              <a:buNone/>
              <a:defRPr sz="3200">
                <a:solidFill>
                  <a:schemeClr val="dk2"/>
                </a:solidFill>
              </a:defRPr>
            </a:lvl6pPr>
            <a:lvl7pPr lvl="6" algn="ctr">
              <a:spcBef>
                <a:spcPts val="0"/>
              </a:spcBef>
              <a:buClr>
                <a:schemeClr val="dk2"/>
              </a:buClr>
              <a:buSzPts val="3200"/>
              <a:buNone/>
              <a:defRPr sz="3200">
                <a:solidFill>
                  <a:schemeClr val="dk2"/>
                </a:solidFill>
              </a:defRPr>
            </a:lvl7pPr>
            <a:lvl8pPr lvl="7" algn="ctr">
              <a:spcBef>
                <a:spcPts val="0"/>
              </a:spcBef>
              <a:buClr>
                <a:schemeClr val="dk2"/>
              </a:buClr>
              <a:buSzPts val="3200"/>
              <a:buNone/>
              <a:defRPr sz="3200">
                <a:solidFill>
                  <a:schemeClr val="dk2"/>
                </a:solidFill>
              </a:defRPr>
            </a:lvl8pPr>
            <a:lvl9pPr lvl="8" algn="ctr">
              <a:spcBef>
                <a:spcPts val="0"/>
              </a:spcBef>
              <a:buClr>
                <a:schemeClr val="dk2"/>
              </a:buClr>
              <a:buSzPts val="3200"/>
              <a:buNone/>
              <a:defRPr sz="3200">
                <a:solidFill>
                  <a:schemeClr val="dk2"/>
                </a:solidFill>
              </a:defRPr>
            </a:lvl9pPr>
          </a:lstStyle>
          <a:p/>
        </p:txBody>
      </p:sp>
      <p:sp>
        <p:nvSpPr>
          <p:cNvPr id="48" name="Shape 48"/>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bg>
      <p:bgPr>
        <a:solidFill>
          <a:schemeClr val="dk2"/>
        </a:solidFill>
      </p:bgPr>
    </p:bg>
    <p:spTree>
      <p:nvGrpSpPr>
        <p:cNvPr id="49" name="Shape 49"/>
        <p:cNvGrpSpPr/>
        <p:nvPr/>
      </p:nvGrpSpPr>
      <p:grpSpPr>
        <a:xfrm>
          <a:off x="0" y="0"/>
          <a:ext cx="0" cy="0"/>
          <a:chOff x="0" y="0"/>
          <a:chExt cx="0" cy="0"/>
        </a:xfrm>
      </p:grpSpPr>
      <p:sp>
        <p:nvSpPr>
          <p:cNvPr id="50" name="Shape 50"/>
          <p:cNvSpPr/>
          <p:nvPr/>
        </p:nvSpPr>
        <p:spPr>
          <a:xfrm flipH="1">
            <a:off x="3582600" y="2067600"/>
            <a:ext cx="5561400" cy="47904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51" name="Shape 51"/>
          <p:cNvSpPr/>
          <p:nvPr/>
        </p:nvSpPr>
        <p:spPr>
          <a:xfrm>
            <a:off x="31" y="3766000"/>
            <a:ext cx="7370400" cy="3092100"/>
          </a:xfrm>
          <a:prstGeom prst="rtTriangle">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52" name="Shape 52"/>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53" name="Shape 53"/>
          <p:cNvSpPr txBox="1"/>
          <p:nvPr>
            <p:ph type="title"/>
          </p:nvPr>
        </p:nvSpPr>
        <p:spPr>
          <a:xfrm>
            <a:off x="819150" y="1127467"/>
            <a:ext cx="7505700" cy="1272900"/>
          </a:xfrm>
          <a:prstGeom prst="rect">
            <a:avLst/>
          </a:prstGeom>
        </p:spPr>
        <p:txBody>
          <a:bodyPr anchorCtr="0" anchor="t" bIns="91425" lIns="91425" rIns="91425" wrap="square" tIns="91425"/>
          <a:lstStyle>
            <a:lvl1pPr lvl="0">
              <a:spcBef>
                <a:spcPts val="0"/>
              </a:spcBef>
              <a:buSzPts val="3000"/>
              <a:buNone/>
              <a:defRPr sz="3000"/>
            </a:lvl1pPr>
            <a:lvl2pPr lvl="1">
              <a:spcBef>
                <a:spcPts val="0"/>
              </a:spcBef>
              <a:buSzPts val="3000"/>
              <a:buNone/>
              <a:defRPr sz="3000"/>
            </a:lvl2pPr>
            <a:lvl3pPr lvl="2">
              <a:spcBef>
                <a:spcPts val="0"/>
              </a:spcBef>
              <a:buSzPts val="3000"/>
              <a:buNone/>
              <a:defRPr sz="3000"/>
            </a:lvl3pPr>
            <a:lvl4pPr lvl="3">
              <a:spcBef>
                <a:spcPts val="0"/>
              </a:spcBef>
              <a:buSzPts val="3000"/>
              <a:buNone/>
              <a:defRPr sz="3000"/>
            </a:lvl4pPr>
            <a:lvl5pPr lvl="4">
              <a:spcBef>
                <a:spcPts val="0"/>
              </a:spcBef>
              <a:buSzPts val="3000"/>
              <a:buNone/>
              <a:defRPr sz="3000"/>
            </a:lvl5pPr>
            <a:lvl6pPr lvl="5">
              <a:spcBef>
                <a:spcPts val="0"/>
              </a:spcBef>
              <a:buSzPts val="3000"/>
              <a:buNone/>
              <a:defRPr sz="3000"/>
            </a:lvl6pPr>
            <a:lvl7pPr lvl="6">
              <a:spcBef>
                <a:spcPts val="0"/>
              </a:spcBef>
              <a:buSzPts val="3000"/>
              <a:buNone/>
              <a:defRPr sz="3000"/>
            </a:lvl7pPr>
            <a:lvl8pPr lvl="7">
              <a:spcBef>
                <a:spcPts val="0"/>
              </a:spcBef>
              <a:buSzPts val="3000"/>
              <a:buNone/>
              <a:defRPr sz="3000"/>
            </a:lvl8pPr>
            <a:lvl9pPr lvl="8">
              <a:spcBef>
                <a:spcPts val="0"/>
              </a:spcBef>
              <a:buSzPts val="3000"/>
              <a:buNone/>
              <a:defRPr sz="3000"/>
            </a:lvl9pPr>
          </a:lstStyle>
          <a:p/>
        </p:txBody>
      </p:sp>
      <p:sp>
        <p:nvSpPr>
          <p:cNvPr id="54" name="Shape 54"/>
          <p:cNvSpPr txBox="1"/>
          <p:nvPr>
            <p:ph idx="1" type="body"/>
          </p:nvPr>
        </p:nvSpPr>
        <p:spPr>
          <a:xfrm>
            <a:off x="819150" y="2654300"/>
            <a:ext cx="7505700" cy="32640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55" name="Shape 55"/>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bg>
      <p:bgPr>
        <a:solidFill>
          <a:schemeClr val="dk2"/>
        </a:solidFill>
      </p:bgPr>
    </p:bg>
    <p:spTree>
      <p:nvGrpSpPr>
        <p:cNvPr id="56" name="Shape 56"/>
        <p:cNvGrpSpPr/>
        <p:nvPr/>
      </p:nvGrpSpPr>
      <p:grpSpPr>
        <a:xfrm>
          <a:off x="0" y="0"/>
          <a:ext cx="0" cy="0"/>
          <a:chOff x="0" y="0"/>
          <a:chExt cx="0" cy="0"/>
        </a:xfrm>
      </p:grpSpPr>
      <p:sp>
        <p:nvSpPr>
          <p:cNvPr id="57" name="Shape 57"/>
          <p:cNvSpPr/>
          <p:nvPr/>
        </p:nvSpPr>
        <p:spPr>
          <a:xfrm flipH="1">
            <a:off x="3582600" y="2067600"/>
            <a:ext cx="5561400" cy="47904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58" name="Shape 58"/>
          <p:cNvSpPr/>
          <p:nvPr/>
        </p:nvSpPr>
        <p:spPr>
          <a:xfrm>
            <a:off x="31" y="3766000"/>
            <a:ext cx="7370400" cy="3092100"/>
          </a:xfrm>
          <a:prstGeom prst="rtTriangle">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59" name="Shape 59"/>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60" name="Shape 60"/>
          <p:cNvSpPr txBox="1"/>
          <p:nvPr>
            <p:ph type="title"/>
          </p:nvPr>
        </p:nvSpPr>
        <p:spPr>
          <a:xfrm>
            <a:off x="819150" y="1127467"/>
            <a:ext cx="7505700" cy="1272900"/>
          </a:xfrm>
          <a:prstGeom prst="rect">
            <a:avLst/>
          </a:prstGeom>
        </p:spPr>
        <p:txBody>
          <a:bodyPr anchorCtr="0" anchor="t" bIns="91425" lIns="91425" rIns="91425" wrap="square" tIns="91425"/>
          <a:lstStyle>
            <a:lvl1pPr lvl="0">
              <a:spcBef>
                <a:spcPts val="0"/>
              </a:spcBef>
              <a:buSzPts val="3000"/>
              <a:buNone/>
              <a:defRPr sz="3000"/>
            </a:lvl1pPr>
            <a:lvl2pPr lvl="1">
              <a:spcBef>
                <a:spcPts val="0"/>
              </a:spcBef>
              <a:buSzPts val="3000"/>
              <a:buNone/>
              <a:defRPr sz="3000"/>
            </a:lvl2pPr>
            <a:lvl3pPr lvl="2">
              <a:spcBef>
                <a:spcPts val="0"/>
              </a:spcBef>
              <a:buSzPts val="3000"/>
              <a:buNone/>
              <a:defRPr sz="3000"/>
            </a:lvl3pPr>
            <a:lvl4pPr lvl="3">
              <a:spcBef>
                <a:spcPts val="0"/>
              </a:spcBef>
              <a:buSzPts val="3000"/>
              <a:buNone/>
              <a:defRPr sz="3000"/>
            </a:lvl4pPr>
            <a:lvl5pPr lvl="4">
              <a:spcBef>
                <a:spcPts val="0"/>
              </a:spcBef>
              <a:buSzPts val="3000"/>
              <a:buNone/>
              <a:defRPr sz="3000"/>
            </a:lvl5pPr>
            <a:lvl6pPr lvl="5">
              <a:spcBef>
                <a:spcPts val="0"/>
              </a:spcBef>
              <a:buSzPts val="3000"/>
              <a:buNone/>
              <a:defRPr sz="3000"/>
            </a:lvl6pPr>
            <a:lvl7pPr lvl="6">
              <a:spcBef>
                <a:spcPts val="0"/>
              </a:spcBef>
              <a:buSzPts val="3000"/>
              <a:buNone/>
              <a:defRPr sz="3000"/>
            </a:lvl7pPr>
            <a:lvl8pPr lvl="7">
              <a:spcBef>
                <a:spcPts val="0"/>
              </a:spcBef>
              <a:buSzPts val="3000"/>
              <a:buNone/>
              <a:defRPr sz="3000"/>
            </a:lvl8pPr>
            <a:lvl9pPr lvl="8">
              <a:spcBef>
                <a:spcPts val="0"/>
              </a:spcBef>
              <a:buSzPts val="3000"/>
              <a:buNone/>
              <a:defRPr sz="3000"/>
            </a:lvl9pPr>
          </a:lstStyle>
          <a:p/>
        </p:txBody>
      </p:sp>
      <p:sp>
        <p:nvSpPr>
          <p:cNvPr id="61" name="Shape 61"/>
          <p:cNvSpPr txBox="1"/>
          <p:nvPr>
            <p:ph idx="1" type="body"/>
          </p:nvPr>
        </p:nvSpPr>
        <p:spPr>
          <a:xfrm>
            <a:off x="819150" y="2654300"/>
            <a:ext cx="3686100" cy="32640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62" name="Shape 62"/>
          <p:cNvSpPr txBox="1"/>
          <p:nvPr>
            <p:ph idx="2" type="body"/>
          </p:nvPr>
        </p:nvSpPr>
        <p:spPr>
          <a:xfrm>
            <a:off x="4638675" y="2654300"/>
            <a:ext cx="3686100" cy="32640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63" name="Shape 63"/>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bg>
      <p:bgPr>
        <a:solidFill>
          <a:schemeClr val="dk2"/>
        </a:solidFill>
      </p:bgPr>
    </p:bg>
    <p:spTree>
      <p:nvGrpSpPr>
        <p:cNvPr id="64" name="Shape 64"/>
        <p:cNvGrpSpPr/>
        <p:nvPr/>
      </p:nvGrpSpPr>
      <p:grpSpPr>
        <a:xfrm>
          <a:off x="0" y="0"/>
          <a:ext cx="0" cy="0"/>
          <a:chOff x="0" y="0"/>
          <a:chExt cx="0" cy="0"/>
        </a:xfrm>
      </p:grpSpPr>
      <p:sp>
        <p:nvSpPr>
          <p:cNvPr id="65" name="Shape 65"/>
          <p:cNvSpPr/>
          <p:nvPr/>
        </p:nvSpPr>
        <p:spPr>
          <a:xfrm flipH="1">
            <a:off x="3582600" y="2067600"/>
            <a:ext cx="5561400" cy="47904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66" name="Shape 66"/>
          <p:cNvSpPr/>
          <p:nvPr/>
        </p:nvSpPr>
        <p:spPr>
          <a:xfrm>
            <a:off x="31" y="3766000"/>
            <a:ext cx="7370400" cy="3092100"/>
          </a:xfrm>
          <a:prstGeom prst="rtTriangle">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67" name="Shape 67"/>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68" name="Shape 68"/>
          <p:cNvSpPr txBox="1"/>
          <p:nvPr>
            <p:ph type="title"/>
          </p:nvPr>
        </p:nvSpPr>
        <p:spPr>
          <a:xfrm>
            <a:off x="819150" y="1127467"/>
            <a:ext cx="7505700" cy="1272900"/>
          </a:xfrm>
          <a:prstGeom prst="rect">
            <a:avLst/>
          </a:prstGeom>
        </p:spPr>
        <p:txBody>
          <a:bodyPr anchorCtr="0" anchor="t" bIns="91425" lIns="91425" rIns="91425" wrap="square" tIns="91425"/>
          <a:lstStyle>
            <a:lvl1pPr lvl="0">
              <a:spcBef>
                <a:spcPts val="0"/>
              </a:spcBef>
              <a:buSzPts val="3000"/>
              <a:buNone/>
              <a:defRPr sz="3000"/>
            </a:lvl1pPr>
            <a:lvl2pPr lvl="1">
              <a:spcBef>
                <a:spcPts val="0"/>
              </a:spcBef>
              <a:buSzPts val="3000"/>
              <a:buNone/>
              <a:defRPr sz="3000"/>
            </a:lvl2pPr>
            <a:lvl3pPr lvl="2">
              <a:spcBef>
                <a:spcPts val="0"/>
              </a:spcBef>
              <a:buSzPts val="3000"/>
              <a:buNone/>
              <a:defRPr sz="3000"/>
            </a:lvl3pPr>
            <a:lvl4pPr lvl="3">
              <a:spcBef>
                <a:spcPts val="0"/>
              </a:spcBef>
              <a:buSzPts val="3000"/>
              <a:buNone/>
              <a:defRPr sz="3000"/>
            </a:lvl4pPr>
            <a:lvl5pPr lvl="4">
              <a:spcBef>
                <a:spcPts val="0"/>
              </a:spcBef>
              <a:buSzPts val="3000"/>
              <a:buNone/>
              <a:defRPr sz="3000"/>
            </a:lvl5pPr>
            <a:lvl6pPr lvl="5">
              <a:spcBef>
                <a:spcPts val="0"/>
              </a:spcBef>
              <a:buSzPts val="3000"/>
              <a:buNone/>
              <a:defRPr sz="3000"/>
            </a:lvl6pPr>
            <a:lvl7pPr lvl="6">
              <a:spcBef>
                <a:spcPts val="0"/>
              </a:spcBef>
              <a:buSzPts val="3000"/>
              <a:buNone/>
              <a:defRPr sz="3000"/>
            </a:lvl7pPr>
            <a:lvl8pPr lvl="7">
              <a:spcBef>
                <a:spcPts val="0"/>
              </a:spcBef>
              <a:buSzPts val="3000"/>
              <a:buNone/>
              <a:defRPr sz="3000"/>
            </a:lvl8pPr>
            <a:lvl9pPr lvl="8">
              <a:spcBef>
                <a:spcPts val="0"/>
              </a:spcBef>
              <a:buSzPts val="3000"/>
              <a:buNone/>
              <a:defRPr sz="3000"/>
            </a:lvl9pPr>
          </a:lstStyle>
          <a:p/>
        </p:txBody>
      </p:sp>
      <p:sp>
        <p:nvSpPr>
          <p:cNvPr id="69" name="Shape 69"/>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bg>
      <p:bgPr>
        <a:solidFill>
          <a:schemeClr val="accent3"/>
        </a:solidFill>
      </p:bgPr>
    </p:bg>
    <p:spTree>
      <p:nvGrpSpPr>
        <p:cNvPr id="70" name="Shape 70"/>
        <p:cNvGrpSpPr/>
        <p:nvPr/>
      </p:nvGrpSpPr>
      <p:grpSpPr>
        <a:xfrm>
          <a:off x="0" y="0"/>
          <a:ext cx="0" cy="0"/>
          <a:chOff x="0" y="0"/>
          <a:chExt cx="0" cy="0"/>
        </a:xfrm>
      </p:grpSpPr>
      <p:sp>
        <p:nvSpPr>
          <p:cNvPr id="71" name="Shape 71"/>
          <p:cNvSpPr/>
          <p:nvPr/>
        </p:nvSpPr>
        <p:spPr>
          <a:xfrm flipH="1">
            <a:off x="3582600" y="2067600"/>
            <a:ext cx="5561400" cy="47904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72" name="Shape 72"/>
          <p:cNvSpPr/>
          <p:nvPr/>
        </p:nvSpPr>
        <p:spPr>
          <a:xfrm>
            <a:off x="31" y="3766000"/>
            <a:ext cx="7370400" cy="3092100"/>
          </a:xfrm>
          <a:prstGeom prst="rtTriangle">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73" name="Shape 73"/>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74" name="Shape 74"/>
          <p:cNvSpPr txBox="1"/>
          <p:nvPr>
            <p:ph type="title"/>
          </p:nvPr>
        </p:nvSpPr>
        <p:spPr>
          <a:xfrm>
            <a:off x="819150" y="1127467"/>
            <a:ext cx="3709200" cy="1844100"/>
          </a:xfrm>
          <a:prstGeom prst="rect">
            <a:avLst/>
          </a:prstGeom>
        </p:spPr>
        <p:txBody>
          <a:bodyPr anchorCtr="0" anchor="t" bIns="91425" lIns="91425" rIns="91425" wrap="square" tIns="91425"/>
          <a:lstStyle>
            <a:lvl1pPr lvl="0">
              <a:spcBef>
                <a:spcPts val="0"/>
              </a:spcBef>
              <a:buSzPts val="3000"/>
              <a:buNone/>
              <a:defRPr sz="3000"/>
            </a:lvl1pPr>
            <a:lvl2pPr lvl="1">
              <a:spcBef>
                <a:spcPts val="0"/>
              </a:spcBef>
              <a:buSzPts val="3000"/>
              <a:buNone/>
              <a:defRPr sz="3000"/>
            </a:lvl2pPr>
            <a:lvl3pPr lvl="2">
              <a:spcBef>
                <a:spcPts val="0"/>
              </a:spcBef>
              <a:buSzPts val="3000"/>
              <a:buNone/>
              <a:defRPr sz="3000"/>
            </a:lvl3pPr>
            <a:lvl4pPr lvl="3">
              <a:spcBef>
                <a:spcPts val="0"/>
              </a:spcBef>
              <a:buSzPts val="3000"/>
              <a:buNone/>
              <a:defRPr sz="3000"/>
            </a:lvl4pPr>
            <a:lvl5pPr lvl="4">
              <a:spcBef>
                <a:spcPts val="0"/>
              </a:spcBef>
              <a:buSzPts val="3000"/>
              <a:buNone/>
              <a:defRPr sz="3000"/>
            </a:lvl5pPr>
            <a:lvl6pPr lvl="5">
              <a:spcBef>
                <a:spcPts val="0"/>
              </a:spcBef>
              <a:buSzPts val="3000"/>
              <a:buNone/>
              <a:defRPr sz="3000"/>
            </a:lvl6pPr>
            <a:lvl7pPr lvl="6">
              <a:spcBef>
                <a:spcPts val="0"/>
              </a:spcBef>
              <a:buSzPts val="3000"/>
              <a:buNone/>
              <a:defRPr sz="3000"/>
            </a:lvl7pPr>
            <a:lvl8pPr lvl="7">
              <a:spcBef>
                <a:spcPts val="0"/>
              </a:spcBef>
              <a:buSzPts val="3000"/>
              <a:buNone/>
              <a:defRPr sz="3000"/>
            </a:lvl8pPr>
            <a:lvl9pPr lvl="8">
              <a:spcBef>
                <a:spcPts val="0"/>
              </a:spcBef>
              <a:buSzPts val="3000"/>
              <a:buNone/>
              <a:defRPr sz="3000"/>
            </a:lvl9pPr>
          </a:lstStyle>
          <a:p/>
        </p:txBody>
      </p:sp>
      <p:sp>
        <p:nvSpPr>
          <p:cNvPr id="75" name="Shape 75"/>
          <p:cNvSpPr txBox="1"/>
          <p:nvPr>
            <p:ph idx="1" type="body"/>
          </p:nvPr>
        </p:nvSpPr>
        <p:spPr>
          <a:xfrm>
            <a:off x="830700" y="3092067"/>
            <a:ext cx="3709200" cy="28263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76" name="Shape 76"/>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1"/>
        </a:solidFill>
      </p:bgPr>
    </p:bg>
    <p:spTree>
      <p:nvGrpSpPr>
        <p:cNvPr id="77" name="Shape 77"/>
        <p:cNvGrpSpPr/>
        <p:nvPr/>
      </p:nvGrpSpPr>
      <p:grpSpPr>
        <a:xfrm>
          <a:off x="0" y="0"/>
          <a:ext cx="0" cy="0"/>
          <a:chOff x="0" y="0"/>
          <a:chExt cx="0" cy="0"/>
        </a:xfrm>
      </p:grpSpPr>
      <p:sp>
        <p:nvSpPr>
          <p:cNvPr id="78" name="Shape 78"/>
          <p:cNvSpPr/>
          <p:nvPr/>
        </p:nvSpPr>
        <p:spPr>
          <a:xfrm>
            <a:off x="0" y="3764192"/>
            <a:ext cx="7369200" cy="3089100"/>
          </a:xfrm>
          <a:prstGeom prst="rtTriangle">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sp>
        <p:nvSpPr>
          <p:cNvPr id="79" name="Shape 79"/>
          <p:cNvSpPr/>
          <p:nvPr/>
        </p:nvSpPr>
        <p:spPr>
          <a:xfrm flipH="1">
            <a:off x="3583210" y="2072150"/>
            <a:ext cx="5560500" cy="47859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nvGrpSpPr>
          <p:cNvPr id="80" name="Shape 80"/>
          <p:cNvGrpSpPr/>
          <p:nvPr/>
        </p:nvGrpSpPr>
        <p:grpSpPr>
          <a:xfrm>
            <a:off x="255991" y="-11"/>
            <a:ext cx="2251347" cy="1391229"/>
            <a:chOff x="3961956" y="4383950"/>
            <a:chExt cx="1160548" cy="548700"/>
          </a:xfrm>
        </p:grpSpPr>
        <p:sp>
          <p:nvSpPr>
            <p:cNvPr id="81" name="Shape 81"/>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82" name="Shape 82"/>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sp>
          <p:nvSpPr>
            <p:cNvPr id="83" name="Shape 83"/>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84" name="Shape 84"/>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grpSp>
        <p:nvGrpSpPr>
          <p:cNvPr id="85" name="Shape 85"/>
          <p:cNvGrpSpPr/>
          <p:nvPr/>
        </p:nvGrpSpPr>
        <p:grpSpPr>
          <a:xfrm>
            <a:off x="34934" y="6029501"/>
            <a:ext cx="1593306" cy="822734"/>
            <a:chOff x="6917201" y="0"/>
            <a:chExt cx="2227777" cy="863400"/>
          </a:xfrm>
        </p:grpSpPr>
        <p:sp>
          <p:nvSpPr>
            <p:cNvPr id="86" name="Shape 86"/>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sp>
          <p:nvSpPr>
            <p:cNvPr id="87" name="Shape 87"/>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sp>
          <p:nvSpPr>
            <p:cNvPr id="88" name="Shape 8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rIns="91425" wrap="square" tIns="91425">
              <a:noAutofit/>
            </a:bodyPr>
            <a:lstStyle/>
            <a:p>
              <a:pPr indent="0" lvl="0" marL="0">
                <a:spcBef>
                  <a:spcPts val="0"/>
                </a:spcBef>
                <a:buNone/>
              </a:pPr>
              <a:r>
                <a:t/>
              </a:r>
              <a:endParaRPr/>
            </a:p>
          </p:txBody>
        </p:sp>
      </p:grpSp>
      <p:grpSp>
        <p:nvGrpSpPr>
          <p:cNvPr id="89" name="Shape 89"/>
          <p:cNvGrpSpPr/>
          <p:nvPr/>
        </p:nvGrpSpPr>
        <p:grpSpPr>
          <a:xfrm>
            <a:off x="5886353" y="1657"/>
            <a:ext cx="3257455" cy="1681990"/>
            <a:chOff x="6917201" y="0"/>
            <a:chExt cx="2227777" cy="863400"/>
          </a:xfrm>
        </p:grpSpPr>
        <p:sp>
          <p:nvSpPr>
            <p:cNvPr id="90" name="Shape 90"/>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91" name="Shape 91"/>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92" name="Shape 9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93" name="Shape 93"/>
          <p:cNvSpPr txBox="1"/>
          <p:nvPr>
            <p:ph type="title"/>
          </p:nvPr>
        </p:nvSpPr>
        <p:spPr>
          <a:xfrm>
            <a:off x="1393929" y="1734861"/>
            <a:ext cx="6366900" cy="3385500"/>
          </a:xfrm>
          <a:prstGeom prst="rect">
            <a:avLst/>
          </a:prstGeom>
        </p:spPr>
        <p:txBody>
          <a:bodyPr anchorCtr="0" anchor="ctr" bIns="91425" lIns="91425" rIns="91425" wrap="square" tIns="91425"/>
          <a:lstStyle>
            <a:lvl1pPr lvl="0" algn="ctr">
              <a:spcBef>
                <a:spcPts val="0"/>
              </a:spcBef>
              <a:buSzPts val="3200"/>
              <a:buNone/>
              <a:defRPr sz="3200"/>
            </a:lvl1pPr>
            <a:lvl2pPr lvl="1" algn="ctr">
              <a:spcBef>
                <a:spcPts val="0"/>
              </a:spcBef>
              <a:buSzPts val="3200"/>
              <a:buNone/>
              <a:defRPr sz="3200"/>
            </a:lvl2pPr>
            <a:lvl3pPr lvl="2" algn="ctr">
              <a:spcBef>
                <a:spcPts val="0"/>
              </a:spcBef>
              <a:buSzPts val="3200"/>
              <a:buNone/>
              <a:defRPr sz="3200"/>
            </a:lvl3pPr>
            <a:lvl4pPr lvl="3" algn="ctr">
              <a:spcBef>
                <a:spcPts val="0"/>
              </a:spcBef>
              <a:buSzPts val="3200"/>
              <a:buNone/>
              <a:defRPr sz="3200"/>
            </a:lvl4pPr>
            <a:lvl5pPr lvl="4" algn="ctr">
              <a:spcBef>
                <a:spcPts val="0"/>
              </a:spcBef>
              <a:buSzPts val="3200"/>
              <a:buNone/>
              <a:defRPr sz="3200"/>
            </a:lvl5pPr>
            <a:lvl6pPr lvl="5" algn="ctr">
              <a:spcBef>
                <a:spcPts val="0"/>
              </a:spcBef>
              <a:buSzPts val="3200"/>
              <a:buNone/>
              <a:defRPr sz="3200"/>
            </a:lvl6pPr>
            <a:lvl7pPr lvl="6" algn="ctr">
              <a:spcBef>
                <a:spcPts val="0"/>
              </a:spcBef>
              <a:buSzPts val="3200"/>
              <a:buNone/>
              <a:defRPr sz="3200"/>
            </a:lvl7pPr>
            <a:lvl8pPr lvl="7" algn="ctr">
              <a:spcBef>
                <a:spcPts val="0"/>
              </a:spcBef>
              <a:buSzPts val="3200"/>
              <a:buNone/>
              <a:defRPr sz="3200"/>
            </a:lvl8pPr>
            <a:lvl9pPr lvl="8" algn="ctr">
              <a:spcBef>
                <a:spcPts val="0"/>
              </a:spcBef>
              <a:buSzPts val="3200"/>
              <a:buNone/>
              <a:defRPr sz="3200"/>
            </a:lvl9pPr>
          </a:lstStyle>
          <a:p/>
        </p:txBody>
      </p:sp>
      <p:sp>
        <p:nvSpPr>
          <p:cNvPr id="94" name="Shape 94"/>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bg>
      <p:bgPr>
        <a:solidFill>
          <a:schemeClr val="dk2"/>
        </a:solidFill>
      </p:bgPr>
    </p:bg>
    <p:spTree>
      <p:nvGrpSpPr>
        <p:cNvPr id="95" name="Shape 95"/>
        <p:cNvGrpSpPr/>
        <p:nvPr/>
      </p:nvGrpSpPr>
      <p:grpSpPr>
        <a:xfrm>
          <a:off x="0" y="0"/>
          <a:ext cx="0" cy="0"/>
          <a:chOff x="0" y="0"/>
          <a:chExt cx="0" cy="0"/>
        </a:xfrm>
      </p:grpSpPr>
      <p:sp>
        <p:nvSpPr>
          <p:cNvPr id="96" name="Shape 96"/>
          <p:cNvSpPr/>
          <p:nvPr/>
        </p:nvSpPr>
        <p:spPr>
          <a:xfrm flipH="1">
            <a:off x="3582600" y="2067600"/>
            <a:ext cx="5561400" cy="47904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97" name="Shape 97"/>
          <p:cNvSpPr/>
          <p:nvPr/>
        </p:nvSpPr>
        <p:spPr>
          <a:xfrm>
            <a:off x="31" y="3766000"/>
            <a:ext cx="7370400" cy="3092100"/>
          </a:xfrm>
          <a:prstGeom prst="rtTriangle">
            <a:avLst/>
          </a:prstGeom>
          <a:solidFill>
            <a:schemeClr val="accent3"/>
          </a:solidFill>
          <a:ln>
            <a:noFill/>
          </a:ln>
        </p:spPr>
        <p:txBody>
          <a:bodyPr anchorCtr="0" anchor="ctr" bIns="91425" lIns="91425" rIns="91425" wrap="square" tIns="91425">
            <a:noAutofit/>
          </a:bodyPr>
          <a:lstStyle/>
          <a:p>
            <a:pPr indent="0" lvl="0" marL="0">
              <a:spcBef>
                <a:spcPts val="0"/>
              </a:spcBef>
              <a:buNone/>
            </a:pPr>
            <a:r>
              <a:t/>
            </a:r>
            <a:endParaRPr/>
          </a:p>
        </p:txBody>
      </p:sp>
      <p:sp>
        <p:nvSpPr>
          <p:cNvPr id="98" name="Shape 98"/>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99" name="Shape 99"/>
          <p:cNvSpPr txBox="1"/>
          <p:nvPr>
            <p:ph type="title"/>
          </p:nvPr>
        </p:nvSpPr>
        <p:spPr>
          <a:xfrm>
            <a:off x="819150" y="1127467"/>
            <a:ext cx="6424200" cy="939900"/>
          </a:xfrm>
          <a:prstGeom prst="rect">
            <a:avLst/>
          </a:prstGeom>
        </p:spPr>
        <p:txBody>
          <a:bodyPr anchorCtr="0" anchor="t" bIns="91425" lIns="91425" rIns="91425" wrap="square" tIns="91425"/>
          <a:lstStyle>
            <a:lvl1pPr lvl="0">
              <a:spcBef>
                <a:spcPts val="0"/>
              </a:spcBef>
              <a:buSzPts val="3000"/>
              <a:buNone/>
              <a:defRPr sz="3000"/>
            </a:lvl1pPr>
            <a:lvl2pPr lvl="1">
              <a:spcBef>
                <a:spcPts val="0"/>
              </a:spcBef>
              <a:buSzPts val="3000"/>
              <a:buNone/>
              <a:defRPr sz="3000"/>
            </a:lvl2pPr>
            <a:lvl3pPr lvl="2">
              <a:spcBef>
                <a:spcPts val="0"/>
              </a:spcBef>
              <a:buSzPts val="3000"/>
              <a:buNone/>
              <a:defRPr sz="3000"/>
            </a:lvl3pPr>
            <a:lvl4pPr lvl="3">
              <a:spcBef>
                <a:spcPts val="0"/>
              </a:spcBef>
              <a:buSzPts val="3000"/>
              <a:buNone/>
              <a:defRPr sz="3000"/>
            </a:lvl4pPr>
            <a:lvl5pPr lvl="4">
              <a:spcBef>
                <a:spcPts val="0"/>
              </a:spcBef>
              <a:buSzPts val="3000"/>
              <a:buNone/>
              <a:defRPr sz="3000"/>
            </a:lvl5pPr>
            <a:lvl6pPr lvl="5">
              <a:spcBef>
                <a:spcPts val="0"/>
              </a:spcBef>
              <a:buSzPts val="3000"/>
              <a:buNone/>
              <a:defRPr sz="3000"/>
            </a:lvl6pPr>
            <a:lvl7pPr lvl="6">
              <a:spcBef>
                <a:spcPts val="0"/>
              </a:spcBef>
              <a:buSzPts val="3000"/>
              <a:buNone/>
              <a:defRPr sz="3000"/>
            </a:lvl7pPr>
            <a:lvl8pPr lvl="7">
              <a:spcBef>
                <a:spcPts val="0"/>
              </a:spcBef>
              <a:buSzPts val="3000"/>
              <a:buNone/>
              <a:defRPr sz="3000"/>
            </a:lvl8pPr>
            <a:lvl9pPr lvl="8">
              <a:spcBef>
                <a:spcPts val="0"/>
              </a:spcBef>
              <a:buSzPts val="3000"/>
              <a:buNone/>
              <a:defRPr sz="3000"/>
            </a:lvl9pPr>
          </a:lstStyle>
          <a:p/>
        </p:txBody>
      </p:sp>
      <p:sp>
        <p:nvSpPr>
          <p:cNvPr id="100" name="Shape 100"/>
          <p:cNvSpPr txBox="1"/>
          <p:nvPr>
            <p:ph idx="1" type="subTitle"/>
          </p:nvPr>
        </p:nvSpPr>
        <p:spPr>
          <a:xfrm>
            <a:off x="819150" y="2067600"/>
            <a:ext cx="5859900" cy="524700"/>
          </a:xfrm>
          <a:prstGeom prst="rect">
            <a:avLst/>
          </a:prstGeom>
        </p:spPr>
        <p:txBody>
          <a:bodyPr anchorCtr="0" anchor="t" bIns="91425" lIns="91425" rIns="91425" wrap="square" tIns="91425"/>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Shape 101"/>
          <p:cNvSpPr txBox="1"/>
          <p:nvPr>
            <p:ph idx="2" type="body"/>
          </p:nvPr>
        </p:nvSpPr>
        <p:spPr>
          <a:xfrm>
            <a:off x="819150" y="3289400"/>
            <a:ext cx="5859900" cy="27939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102" name="Shape 102"/>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bg>
      <p:bgPr>
        <a:solidFill>
          <a:schemeClr val="accent1"/>
        </a:solidFill>
      </p:bgPr>
    </p:bg>
    <p:spTree>
      <p:nvGrpSpPr>
        <p:cNvPr id="103" name="Shape 103"/>
        <p:cNvGrpSpPr/>
        <p:nvPr/>
      </p:nvGrpSpPr>
      <p:grpSpPr>
        <a:xfrm>
          <a:off x="0" y="0"/>
          <a:ext cx="0" cy="0"/>
          <a:chOff x="0" y="0"/>
          <a:chExt cx="0" cy="0"/>
        </a:xfrm>
      </p:grpSpPr>
      <p:sp>
        <p:nvSpPr>
          <p:cNvPr id="104" name="Shape 104"/>
          <p:cNvSpPr/>
          <p:nvPr/>
        </p:nvSpPr>
        <p:spPr>
          <a:xfrm>
            <a:off x="31" y="3766000"/>
            <a:ext cx="7370400" cy="3092100"/>
          </a:xfrm>
          <a:prstGeom prst="rtTriangle">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105" name="Shape 105"/>
          <p:cNvSpPr/>
          <p:nvPr/>
        </p:nvSpPr>
        <p:spPr>
          <a:xfrm flipH="1">
            <a:off x="3582600" y="2067600"/>
            <a:ext cx="5561400" cy="4790400"/>
          </a:xfrm>
          <a:prstGeom prst="rtTriangle">
            <a:avLst/>
          </a:prstGeom>
          <a:solidFill>
            <a:schemeClr val="dk2"/>
          </a:solidFill>
          <a:ln>
            <a:noFill/>
          </a:ln>
        </p:spPr>
        <p:txBody>
          <a:bodyPr anchorCtr="0" anchor="ctr" bIns="91425" lIns="91425" rIns="91425" wrap="square" tIns="91425">
            <a:noAutofit/>
          </a:bodyPr>
          <a:lstStyle/>
          <a:p>
            <a:pPr indent="0" lvl="0" marL="0">
              <a:spcBef>
                <a:spcPts val="0"/>
              </a:spcBef>
              <a:buNone/>
            </a:pPr>
            <a:r>
              <a:t/>
            </a:r>
            <a:endParaRPr/>
          </a:p>
        </p:txBody>
      </p:sp>
      <p:sp>
        <p:nvSpPr>
          <p:cNvPr id="106" name="Shape 106"/>
          <p:cNvSpPr/>
          <p:nvPr/>
        </p:nvSpPr>
        <p:spPr>
          <a:xfrm>
            <a:off x="203225" y="275000"/>
            <a:ext cx="8737500" cy="63081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107" name="Shape 107"/>
          <p:cNvSpPr txBox="1"/>
          <p:nvPr>
            <p:ph idx="1" type="body"/>
          </p:nvPr>
        </p:nvSpPr>
        <p:spPr>
          <a:xfrm>
            <a:off x="328025" y="5551333"/>
            <a:ext cx="7415100" cy="806700"/>
          </a:xfrm>
          <a:prstGeom prst="rect">
            <a:avLst/>
          </a:prstGeom>
        </p:spPr>
        <p:txBody>
          <a:bodyPr anchorCtr="0" anchor="b" bIns="91425" lIns="91425" rIns="91425" wrap="square" tIns="91425"/>
          <a:lstStyle>
            <a:lvl1pPr lvl="0">
              <a:lnSpc>
                <a:spcPct val="100000"/>
              </a:lnSpc>
              <a:spcBef>
                <a:spcPts val="0"/>
              </a:spcBef>
              <a:spcAft>
                <a:spcPts val="0"/>
              </a:spcAft>
              <a:buSzPts val="1300"/>
              <a:buNone/>
              <a:defRPr/>
            </a:lvl1pPr>
          </a:lstStyle>
          <a:p/>
        </p:txBody>
      </p:sp>
      <p:sp>
        <p:nvSpPr>
          <p:cNvPr id="108" name="Shape 108"/>
          <p:cNvSpPr txBox="1"/>
          <p:nvPr>
            <p:ph idx="12" type="sldNum"/>
          </p:nvPr>
        </p:nvSpPr>
        <p:spPr>
          <a:xfrm>
            <a:off x="8390734" y="6058224"/>
            <a:ext cx="548700" cy="5247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en-US"/>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hift">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rIns="91425" wrap="square" tIns="91425"/>
          <a:lstStyle>
            <a:lvl1pPr lvl="0">
              <a:spcBef>
                <a:spcPts val="0"/>
              </a:spcBef>
              <a:buClr>
                <a:schemeClr val="lt1"/>
              </a:buClr>
              <a:buSzPts val="2800"/>
              <a:buFont typeface="Nunito"/>
              <a:buNone/>
              <a:defRPr sz="2800">
                <a:solidFill>
                  <a:schemeClr val="lt1"/>
                </a:solidFill>
                <a:latin typeface="Nunito"/>
                <a:ea typeface="Nunito"/>
                <a:cs typeface="Nunito"/>
                <a:sym typeface="Nunito"/>
              </a:defRPr>
            </a:lvl1pPr>
            <a:lvl2pPr lvl="1">
              <a:spcBef>
                <a:spcPts val="0"/>
              </a:spcBef>
              <a:buClr>
                <a:schemeClr val="lt1"/>
              </a:buClr>
              <a:buSzPts val="2800"/>
              <a:buFont typeface="Nunito"/>
              <a:buNone/>
              <a:defRPr sz="2800">
                <a:solidFill>
                  <a:schemeClr val="lt1"/>
                </a:solidFill>
                <a:latin typeface="Nunito"/>
                <a:ea typeface="Nunito"/>
                <a:cs typeface="Nunito"/>
                <a:sym typeface="Nunito"/>
              </a:defRPr>
            </a:lvl2pPr>
            <a:lvl3pPr lvl="2">
              <a:spcBef>
                <a:spcPts val="0"/>
              </a:spcBef>
              <a:buClr>
                <a:schemeClr val="lt1"/>
              </a:buClr>
              <a:buSzPts val="2800"/>
              <a:buFont typeface="Nunito"/>
              <a:buNone/>
              <a:defRPr sz="2800">
                <a:solidFill>
                  <a:schemeClr val="lt1"/>
                </a:solidFill>
                <a:latin typeface="Nunito"/>
                <a:ea typeface="Nunito"/>
                <a:cs typeface="Nunito"/>
                <a:sym typeface="Nunito"/>
              </a:defRPr>
            </a:lvl3pPr>
            <a:lvl4pPr lvl="3">
              <a:spcBef>
                <a:spcPts val="0"/>
              </a:spcBef>
              <a:buClr>
                <a:schemeClr val="lt1"/>
              </a:buClr>
              <a:buSzPts val="2800"/>
              <a:buFont typeface="Nunito"/>
              <a:buNone/>
              <a:defRPr sz="2800">
                <a:solidFill>
                  <a:schemeClr val="lt1"/>
                </a:solidFill>
                <a:latin typeface="Nunito"/>
                <a:ea typeface="Nunito"/>
                <a:cs typeface="Nunito"/>
                <a:sym typeface="Nunito"/>
              </a:defRPr>
            </a:lvl4pPr>
            <a:lvl5pPr lvl="4">
              <a:spcBef>
                <a:spcPts val="0"/>
              </a:spcBef>
              <a:buClr>
                <a:schemeClr val="lt1"/>
              </a:buClr>
              <a:buSzPts val="2800"/>
              <a:buFont typeface="Nunito"/>
              <a:buNone/>
              <a:defRPr sz="2800">
                <a:solidFill>
                  <a:schemeClr val="lt1"/>
                </a:solidFill>
                <a:latin typeface="Nunito"/>
                <a:ea typeface="Nunito"/>
                <a:cs typeface="Nunito"/>
                <a:sym typeface="Nunito"/>
              </a:defRPr>
            </a:lvl5pPr>
            <a:lvl6pPr lvl="5">
              <a:spcBef>
                <a:spcPts val="0"/>
              </a:spcBef>
              <a:buClr>
                <a:schemeClr val="lt1"/>
              </a:buClr>
              <a:buSzPts val="2800"/>
              <a:buFont typeface="Nunito"/>
              <a:buNone/>
              <a:defRPr sz="2800">
                <a:solidFill>
                  <a:schemeClr val="lt1"/>
                </a:solidFill>
                <a:latin typeface="Nunito"/>
                <a:ea typeface="Nunito"/>
                <a:cs typeface="Nunito"/>
                <a:sym typeface="Nunito"/>
              </a:defRPr>
            </a:lvl6pPr>
            <a:lvl7pPr lvl="6">
              <a:spcBef>
                <a:spcPts val="0"/>
              </a:spcBef>
              <a:buClr>
                <a:schemeClr val="lt1"/>
              </a:buClr>
              <a:buSzPts val="2800"/>
              <a:buFont typeface="Nunito"/>
              <a:buNone/>
              <a:defRPr sz="2800">
                <a:solidFill>
                  <a:schemeClr val="lt1"/>
                </a:solidFill>
                <a:latin typeface="Nunito"/>
                <a:ea typeface="Nunito"/>
                <a:cs typeface="Nunito"/>
                <a:sym typeface="Nunito"/>
              </a:defRPr>
            </a:lvl7pPr>
            <a:lvl8pPr lvl="7">
              <a:spcBef>
                <a:spcPts val="0"/>
              </a:spcBef>
              <a:buClr>
                <a:schemeClr val="lt1"/>
              </a:buClr>
              <a:buSzPts val="2800"/>
              <a:buFont typeface="Nunito"/>
              <a:buNone/>
              <a:defRPr sz="2800">
                <a:solidFill>
                  <a:schemeClr val="lt1"/>
                </a:solidFill>
                <a:latin typeface="Nunito"/>
                <a:ea typeface="Nunito"/>
                <a:cs typeface="Nunito"/>
                <a:sym typeface="Nunito"/>
              </a:defRPr>
            </a:lvl8pPr>
            <a:lvl9pPr lvl="8">
              <a:spcBef>
                <a:spcPts val="0"/>
              </a:spcBef>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Shape 7"/>
          <p:cNvSpPr txBox="1"/>
          <p:nvPr>
            <p:ph idx="1" type="body"/>
          </p:nvPr>
        </p:nvSpPr>
        <p:spPr>
          <a:xfrm>
            <a:off x="311700" y="1536633"/>
            <a:ext cx="8520600" cy="45216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ts val="1300"/>
              <a:buFont typeface="Calibri"/>
              <a:buChar char="●"/>
              <a:defRPr sz="1300">
                <a:solidFill>
                  <a:schemeClr val="dk2"/>
                </a:solidFill>
                <a:latin typeface="Calibri"/>
                <a:ea typeface="Calibri"/>
                <a:cs typeface="Calibri"/>
                <a:sym typeface="Calibri"/>
              </a:defRPr>
            </a:lvl1pPr>
            <a:lvl2pPr lvl="1">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2pPr>
            <a:lvl3pPr lvl="2">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3pPr>
            <a:lvl4pPr lvl="3">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4pPr>
            <a:lvl5pPr lvl="4">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5pPr>
            <a:lvl6pPr lvl="5">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6pPr>
            <a:lvl7pPr lvl="6">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7pPr>
            <a:lvl8pPr lvl="7">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8pPr>
            <a:lvl9pPr lvl="8">
              <a:lnSpc>
                <a:spcPct val="115000"/>
              </a:lnSpc>
              <a:spcBef>
                <a:spcPts val="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Shape 8"/>
          <p:cNvSpPr txBox="1"/>
          <p:nvPr>
            <p:ph idx="12" type="sldNum"/>
          </p:nvPr>
        </p:nvSpPr>
        <p:spPr>
          <a:xfrm>
            <a:off x="8390734" y="6058224"/>
            <a:ext cx="548700" cy="524700"/>
          </a:xfrm>
          <a:prstGeom prst="rect">
            <a:avLst/>
          </a:prstGeom>
          <a:noFill/>
          <a:ln>
            <a:noFill/>
          </a:ln>
        </p:spPr>
        <p:txBody>
          <a:bodyPr anchorCtr="0" anchor="ctr" bIns="91425" lIns="91425" rIns="91425" wrap="square" tIns="91425">
            <a:noAutofit/>
          </a:bodyPr>
          <a:lstStyle/>
          <a:p>
            <a:pPr indent="0" lvl="0" marL="0" algn="r">
              <a:spcBef>
                <a:spcPts val="0"/>
              </a:spcBef>
              <a:buNone/>
            </a:pPr>
            <a:fld id="{00000000-1234-1234-1234-123412341234}" type="slidenum">
              <a:rPr lang="en-US" sz="1000">
                <a:solidFill>
                  <a:schemeClr val="dk2"/>
                </a:solidFill>
                <a:latin typeface="Nunito"/>
                <a:ea typeface="Nunito"/>
                <a:cs typeface="Nunito"/>
                <a:sym typeface="Nuni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type="ctrTitle"/>
          </p:nvPr>
        </p:nvSpPr>
        <p:spPr>
          <a:xfrm>
            <a:off x="539552" y="908720"/>
            <a:ext cx="6480048" cy="2301240"/>
          </a:xfrm>
          <a:prstGeom prst="rect">
            <a:avLst/>
          </a:prstGeom>
          <a:noFill/>
          <a:ln>
            <a:noFill/>
          </a:ln>
        </p:spPr>
        <p:txBody>
          <a:bodyPr anchorCtr="0" anchor="t" bIns="45700" lIns="45700" rIns="45700" wrap="square" tIns="45700">
            <a:noAutofit/>
          </a:bodyPr>
          <a:lstStyle/>
          <a:p>
            <a:pPr indent="0" lvl="0" marL="0" marR="0" rtl="0" algn="l">
              <a:spcBef>
                <a:spcPts val="0"/>
              </a:spcBef>
              <a:spcAft>
                <a:spcPts val="0"/>
              </a:spcAft>
              <a:buNone/>
            </a:pPr>
            <a:r>
              <a:rPr lang="en-US">
                <a:latin typeface="Book Antiqua"/>
                <a:ea typeface="Book Antiqua"/>
                <a:cs typeface="Book Antiqua"/>
                <a:sym typeface="Book Antiqua"/>
              </a:rPr>
              <a:t>Robbers Cave Experiment</a:t>
            </a:r>
          </a:p>
          <a:p>
            <a:pPr indent="0" lvl="0" marL="0" marR="0" rtl="0" algn="l">
              <a:spcBef>
                <a:spcPts val="0"/>
              </a:spcBef>
              <a:spcAft>
                <a:spcPts val="0"/>
              </a:spcAft>
              <a:buNone/>
            </a:pPr>
            <a:r>
              <a:t/>
            </a:r>
            <a:endParaRPr>
              <a:latin typeface="Book Antiqua"/>
              <a:ea typeface="Book Antiqua"/>
              <a:cs typeface="Book Antiqua"/>
              <a:sym typeface="Book Antiqua"/>
            </a:endParaRPr>
          </a:p>
        </p:txBody>
      </p:sp>
      <p:sp>
        <p:nvSpPr>
          <p:cNvPr id="135" name="Shape 135"/>
          <p:cNvSpPr txBox="1"/>
          <p:nvPr>
            <p:ph idx="1" type="subTitle"/>
          </p:nvPr>
        </p:nvSpPr>
        <p:spPr>
          <a:xfrm>
            <a:off x="2124075" y="6021388"/>
            <a:ext cx="6296025" cy="550862"/>
          </a:xfrm>
          <a:prstGeom prst="rect">
            <a:avLst/>
          </a:prstGeom>
          <a:noFill/>
          <a:ln>
            <a:noFill/>
          </a:ln>
        </p:spPr>
        <p:txBody>
          <a:bodyPr anchorCtr="0" anchor="b" bIns="0" lIns="91425" rIns="45700" wrap="square" tIns="0">
            <a:noAutofit/>
          </a:bodyPr>
          <a:lstStyle/>
          <a:p>
            <a:pPr indent="-121920" lvl="0" marL="0" marR="0" rtl="0" algn="r">
              <a:spcBef>
                <a:spcPts val="0"/>
              </a:spcBef>
              <a:spcAft>
                <a:spcPts val="0"/>
              </a:spcAft>
              <a:buClr>
                <a:schemeClr val="accent1"/>
              </a:buClr>
              <a:buSzPts val="1920"/>
              <a:buFont typeface="Noto Sans Symbols"/>
              <a:buNone/>
            </a:pPr>
            <a:r>
              <a:t/>
            </a:r>
            <a:endParaRPr/>
          </a:p>
        </p:txBody>
      </p:sp>
      <p:pic>
        <p:nvPicPr>
          <p:cNvPr descr="http://images.angusrobertson.com.au/images/ar/97808195/9780819561947/180/270/plain/robbers-cave-experiment-intergroup-conflict-and-cooperation.jpg" id="136" name="Shape 136"/>
          <p:cNvPicPr preferRelativeResize="0"/>
          <p:nvPr/>
        </p:nvPicPr>
        <p:blipFill rotWithShape="1">
          <a:blip r:embed="rId3">
            <a:alphaModFix/>
          </a:blip>
          <a:srcRect b="0" l="0" r="0" t="0"/>
          <a:stretch/>
        </p:blipFill>
        <p:spPr>
          <a:xfrm>
            <a:off x="5724525" y="2276475"/>
            <a:ext cx="2232025" cy="33480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Shape 141"/>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What was the purpose?</a:t>
            </a:r>
          </a:p>
        </p:txBody>
      </p:sp>
      <p:sp>
        <p:nvSpPr>
          <p:cNvPr id="142" name="Shape 142"/>
          <p:cNvSpPr txBox="1"/>
          <p:nvPr>
            <p:ph idx="1" type="body"/>
          </p:nvPr>
        </p:nvSpPr>
        <p:spPr>
          <a:xfrm>
            <a:off x="468313" y="1844675"/>
            <a:ext cx="7775575" cy="4105275"/>
          </a:xfrm>
          <a:prstGeom prst="rect">
            <a:avLst/>
          </a:prstGeom>
          <a:noFill/>
          <a:ln>
            <a:noFill/>
          </a:ln>
        </p:spPr>
        <p:txBody>
          <a:bodyPr anchorCtr="0" anchor="t" bIns="45700" lIns="91425" rIns="91425" wrap="square" tIns="45700">
            <a:noAutofit/>
          </a:bodyPr>
          <a:lstStyle/>
          <a:p>
            <a:pPr indent="-384047" lvl="0" marL="420624" marR="0" rtl="0" algn="l">
              <a:lnSpc>
                <a:spcPct val="90000"/>
              </a:lnSpc>
              <a:spcBef>
                <a:spcPts val="0"/>
              </a:spcBef>
              <a:spcAft>
                <a:spcPts val="0"/>
              </a:spcAft>
              <a:buClr>
                <a:schemeClr val="accent1"/>
              </a:buClr>
              <a:buSzPts val="2220"/>
              <a:buFont typeface="Noto Sans Symbols"/>
              <a:buChar char="⦿"/>
            </a:pPr>
            <a:r>
              <a:rPr b="0" i="0" lang="en-US" sz="2775" u="none" cap="none" strike="noStrike">
                <a:solidFill>
                  <a:schemeClr val="lt1"/>
                </a:solidFill>
                <a:latin typeface="Arial"/>
                <a:ea typeface="Arial"/>
                <a:cs typeface="Arial"/>
                <a:sym typeface="Arial"/>
              </a:rPr>
              <a:t>Muzafer and his wife, Carolyn, conducted a study on the origin of prejudice.</a:t>
            </a:r>
          </a:p>
          <a:p>
            <a:pPr indent="-384047" lvl="0" marL="420624" marR="0" rtl="0" algn="l">
              <a:lnSpc>
                <a:spcPct val="90000"/>
              </a:lnSpc>
              <a:spcBef>
                <a:spcPts val="555"/>
              </a:spcBef>
              <a:spcAft>
                <a:spcPts val="0"/>
              </a:spcAft>
              <a:buClr>
                <a:schemeClr val="accent1"/>
              </a:buClr>
              <a:buSzPts val="2220"/>
              <a:buFont typeface="Noto Sans Symbols"/>
              <a:buChar char="⦿"/>
            </a:pPr>
            <a:r>
              <a:rPr b="0" i="0" lang="en-US" sz="2775" u="none" cap="none" strike="noStrike">
                <a:solidFill>
                  <a:schemeClr val="lt1"/>
                </a:solidFill>
                <a:latin typeface="Arial"/>
                <a:ea typeface="Arial"/>
                <a:cs typeface="Arial"/>
                <a:sym typeface="Arial"/>
              </a:rPr>
              <a:t>The experiment focused heavily on the concept of a ‘group’ and what a perception of belonging to a group can actually do to the relationships of members within it and their relationships with people outside their group.</a:t>
            </a:r>
          </a:p>
          <a:p>
            <a:pPr indent="-525018" lvl="0" marL="420624" marR="0" rtl="0" algn="l">
              <a:lnSpc>
                <a:spcPct val="90000"/>
              </a:lnSpc>
              <a:spcBef>
                <a:spcPts val="555"/>
              </a:spcBef>
              <a:spcAft>
                <a:spcPts val="0"/>
              </a:spcAft>
              <a:buClr>
                <a:schemeClr val="accent1"/>
              </a:buClr>
              <a:buSzPts val="2220"/>
              <a:buFont typeface="Noto Sans Symbols"/>
              <a:buNone/>
            </a:pPr>
            <a:br>
              <a:rPr b="0" i="0" lang="en-US" sz="2775" u="none" cap="none" strike="noStrike">
                <a:solidFill>
                  <a:schemeClr val="lt1"/>
                </a:solidFill>
                <a:latin typeface="Arial"/>
                <a:ea typeface="Arial"/>
                <a:cs typeface="Arial"/>
                <a:sym typeface="Arial"/>
              </a:rPr>
            </a:br>
            <a:br>
              <a:rPr b="0" i="0" lang="en-US" sz="2775" u="none" cap="none" strike="noStrike">
                <a:solidFill>
                  <a:schemeClr val="lt1"/>
                </a:solidFill>
                <a:latin typeface="Arial"/>
                <a:ea typeface="Arial"/>
                <a:cs typeface="Arial"/>
                <a:sym typeface="Arial"/>
              </a:rPr>
            </a:br>
          </a:p>
          <a:p>
            <a:pPr indent="-384047" lvl="0" marL="420624" marR="0" rtl="0" algn="l">
              <a:lnSpc>
                <a:spcPct val="90000"/>
              </a:lnSpc>
              <a:spcBef>
                <a:spcPts val="555"/>
              </a:spcBef>
              <a:spcAft>
                <a:spcPts val="0"/>
              </a:spcAft>
              <a:buClr>
                <a:schemeClr val="accent1"/>
              </a:buClr>
              <a:buSzPts val="2220"/>
              <a:buFont typeface="Noto Sans Symbols"/>
              <a:buNone/>
            </a:pPr>
            <a:r>
              <a:t/>
            </a:r>
            <a:endParaRPr b="0" i="0" sz="2775" u="none" cap="none" strike="noStrike">
              <a:solidFill>
                <a:schemeClr val="lt1"/>
              </a:solidFill>
              <a:latin typeface="Arial"/>
              <a:ea typeface="Arial"/>
              <a:cs typeface="Arial"/>
              <a:sym typeface="Arial"/>
            </a:endParaRPr>
          </a:p>
        </p:txBody>
      </p:sp>
      <p:pic>
        <p:nvPicPr>
          <p:cNvPr descr="http://2.bp.blogspot.com/_ypG0vlZy3vk/SqrOfnE3VlI/AAAAAAAAADg/4S7mMUhL8k8/s320/sherif_m.jpg" id="143" name="Shape 143"/>
          <p:cNvPicPr preferRelativeResize="0"/>
          <p:nvPr/>
        </p:nvPicPr>
        <p:blipFill rotWithShape="1">
          <a:blip r:embed="rId3">
            <a:alphaModFix/>
          </a:blip>
          <a:srcRect b="0" l="0" r="0" t="0"/>
          <a:stretch/>
        </p:blipFill>
        <p:spPr>
          <a:xfrm>
            <a:off x="6227775" y="5039600"/>
            <a:ext cx="1485900" cy="1627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Who was involved?</a:t>
            </a:r>
          </a:p>
        </p:txBody>
      </p:sp>
      <p:sp>
        <p:nvSpPr>
          <p:cNvPr id="149" name="Shape 149"/>
          <p:cNvSpPr txBox="1"/>
          <p:nvPr>
            <p:ph idx="1" type="body"/>
          </p:nvPr>
        </p:nvSpPr>
        <p:spPr>
          <a:xfrm>
            <a:off x="457200" y="1600200"/>
            <a:ext cx="7467600" cy="4525963"/>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2400"/>
              <a:buFont typeface="Noto Sans Symbols"/>
              <a:buChar char="⦿"/>
            </a:pPr>
            <a:r>
              <a:rPr b="1" i="0" lang="en-US" sz="3000" u="none" cap="none" strike="noStrike">
                <a:solidFill>
                  <a:schemeClr val="lt1"/>
                </a:solidFill>
                <a:latin typeface="Arial"/>
                <a:ea typeface="Arial"/>
                <a:cs typeface="Arial"/>
                <a:sym typeface="Arial"/>
              </a:rPr>
              <a:t>Muzafer Sherif and Carolyn Sherif- </a:t>
            </a:r>
            <a:r>
              <a:rPr b="0" i="0" lang="en-US" sz="3000" u="none" cap="none" strike="noStrike">
                <a:solidFill>
                  <a:schemeClr val="lt1"/>
                </a:solidFill>
                <a:latin typeface="Arial"/>
                <a:ea typeface="Arial"/>
                <a:cs typeface="Arial"/>
                <a:sym typeface="Arial"/>
              </a:rPr>
              <a:t>psychologists that came up with the experiment.</a:t>
            </a:r>
          </a:p>
          <a:p>
            <a:pPr indent="-382588" lvl="0" marL="419100" marR="0" rtl="0" algn="l">
              <a:spcBef>
                <a:spcPts val="600"/>
              </a:spcBef>
              <a:spcAft>
                <a:spcPts val="0"/>
              </a:spcAft>
              <a:buClr>
                <a:schemeClr val="accent1"/>
              </a:buClr>
              <a:buSzPts val="2400"/>
              <a:buFont typeface="Noto Sans Symbols"/>
              <a:buChar char="⦿"/>
            </a:pPr>
            <a:r>
              <a:rPr b="0" i="0" lang="en-US" sz="3000" u="none" cap="none" strike="noStrike">
                <a:solidFill>
                  <a:schemeClr val="lt1"/>
                </a:solidFill>
                <a:latin typeface="Arial"/>
                <a:ea typeface="Arial"/>
                <a:cs typeface="Arial"/>
                <a:sym typeface="Arial"/>
              </a:rPr>
              <a:t>22 boys between the ages of 11 and 12.</a:t>
            </a:r>
          </a:p>
          <a:p>
            <a:pPr indent="-382588" lvl="0" marL="419100" marR="0" rtl="0" algn="l">
              <a:spcBef>
                <a:spcPts val="600"/>
              </a:spcBef>
              <a:spcAft>
                <a:spcPts val="0"/>
              </a:spcAft>
              <a:buClr>
                <a:schemeClr val="accent1"/>
              </a:buClr>
              <a:buSzPts val="2400"/>
              <a:buFont typeface="Noto Sans Symbols"/>
              <a:buChar char="⦿"/>
            </a:pPr>
            <a:r>
              <a:rPr b="0" i="0" lang="en-US" sz="3000" u="none" cap="none" strike="noStrike">
                <a:solidFill>
                  <a:schemeClr val="lt1"/>
                </a:solidFill>
                <a:latin typeface="Arial"/>
                <a:ea typeface="Arial"/>
                <a:cs typeface="Arial"/>
                <a:sym typeface="Arial"/>
              </a:rPr>
              <a:t>Researchers were disguised as camp leaders.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3600" u="none" cap="none" strike="noStrike">
                <a:solidFill>
                  <a:srgbClr val="00CCFF"/>
                </a:solidFill>
                <a:latin typeface="Source Sans Pro"/>
                <a:ea typeface="Source Sans Pro"/>
                <a:cs typeface="Source Sans Pro"/>
                <a:sym typeface="Source Sans Pro"/>
              </a:rPr>
              <a:t>What happened in this experiment?</a:t>
            </a:r>
          </a:p>
        </p:txBody>
      </p:sp>
      <p:sp>
        <p:nvSpPr>
          <p:cNvPr id="155" name="Shape 155"/>
          <p:cNvSpPr txBox="1"/>
          <p:nvPr>
            <p:ph idx="1" type="body"/>
          </p:nvPr>
        </p:nvSpPr>
        <p:spPr>
          <a:xfrm>
            <a:off x="457200" y="1600200"/>
            <a:ext cx="7467600" cy="4525963"/>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2880"/>
              <a:buFont typeface="Noto Sans Symbols"/>
              <a:buChar char="⦿"/>
            </a:pPr>
            <a:r>
              <a:rPr b="1" i="0" lang="en-US" sz="3600" u="none" cap="none" strike="noStrike">
                <a:solidFill>
                  <a:schemeClr val="lt1"/>
                </a:solidFill>
                <a:latin typeface="Arial"/>
                <a:ea typeface="Arial"/>
                <a:cs typeface="Arial"/>
                <a:sym typeface="Arial"/>
              </a:rPr>
              <a:t>There were 3 phases of this experiment.</a:t>
            </a:r>
          </a:p>
          <a:p>
            <a:pPr indent="-382588" lvl="0" marL="419100" marR="0" rtl="0" algn="l">
              <a:spcBef>
                <a:spcPts val="800"/>
              </a:spcBef>
              <a:spcAft>
                <a:spcPts val="0"/>
              </a:spcAft>
              <a:buClr>
                <a:schemeClr val="accent1"/>
              </a:buClr>
              <a:buSzPts val="3200"/>
              <a:buFont typeface="Noto Sans Symbols"/>
              <a:buChar char="⦿"/>
            </a:pPr>
            <a:r>
              <a:rPr b="0" i="0" lang="en-US" sz="4000" u="none" cap="none" strike="noStrike">
                <a:solidFill>
                  <a:schemeClr val="lt1"/>
                </a:solidFill>
                <a:latin typeface="Arial"/>
                <a:ea typeface="Arial"/>
                <a:cs typeface="Arial"/>
                <a:sym typeface="Arial"/>
              </a:rPr>
              <a:t>1. In-Group Formation</a:t>
            </a:r>
          </a:p>
          <a:p>
            <a:pPr indent="-382588" lvl="0" marL="419100" marR="0" rtl="0" algn="l">
              <a:spcBef>
                <a:spcPts val="800"/>
              </a:spcBef>
              <a:spcAft>
                <a:spcPts val="0"/>
              </a:spcAft>
              <a:buClr>
                <a:schemeClr val="accent1"/>
              </a:buClr>
              <a:buSzPts val="3200"/>
              <a:buFont typeface="Noto Sans Symbols"/>
              <a:buChar char="⦿"/>
            </a:pPr>
            <a:r>
              <a:rPr b="0" i="0" lang="en-US" sz="4000" u="none" cap="none" strike="noStrike">
                <a:solidFill>
                  <a:schemeClr val="lt1"/>
                </a:solidFill>
                <a:latin typeface="Arial"/>
                <a:ea typeface="Arial"/>
                <a:cs typeface="Arial"/>
                <a:sym typeface="Arial"/>
              </a:rPr>
              <a:t>2. Friction Phase </a:t>
            </a:r>
          </a:p>
          <a:p>
            <a:pPr indent="-382588" lvl="0" marL="419100" marR="0" rtl="0" algn="l">
              <a:spcBef>
                <a:spcPts val="800"/>
              </a:spcBef>
              <a:spcAft>
                <a:spcPts val="0"/>
              </a:spcAft>
              <a:buClr>
                <a:schemeClr val="accent1"/>
              </a:buClr>
              <a:buSzPts val="3200"/>
              <a:buFont typeface="Noto Sans Symbols"/>
              <a:buChar char="⦿"/>
            </a:pPr>
            <a:r>
              <a:rPr b="0" i="0" lang="en-US" sz="4000" u="none" cap="none" strike="noStrike">
                <a:solidFill>
                  <a:schemeClr val="lt1"/>
                </a:solidFill>
                <a:latin typeface="Arial"/>
                <a:ea typeface="Arial"/>
                <a:cs typeface="Arial"/>
                <a:sym typeface="Arial"/>
              </a:rPr>
              <a:t>3. Integration Phase.</a:t>
            </a:r>
          </a:p>
          <a:p>
            <a:pPr indent="-382588" lvl="0" marL="419100" marR="0" rtl="0" algn="l">
              <a:spcBef>
                <a:spcPts val="600"/>
              </a:spcBef>
              <a:spcAft>
                <a:spcPts val="0"/>
              </a:spcAft>
              <a:buClr>
                <a:schemeClr val="accent1"/>
              </a:buClr>
              <a:buSzPts val="2400"/>
              <a:buFont typeface="Noto Sans Symbols"/>
              <a:buNone/>
            </a:pPr>
            <a:r>
              <a:t/>
            </a:r>
            <a:endParaRPr b="0" i="0" sz="3000" u="none" cap="none" strike="noStrik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descr="http://www.sportsandwellness.com/Images/246x369/Active_Kids/Active_Kids_8.jpg" id="160" name="Shape 160"/>
          <p:cNvPicPr preferRelativeResize="0"/>
          <p:nvPr/>
        </p:nvPicPr>
        <p:blipFill rotWithShape="1">
          <a:blip r:embed="rId3">
            <a:alphaModFix/>
          </a:blip>
          <a:srcRect b="0" l="0" r="0" t="0"/>
          <a:stretch/>
        </p:blipFill>
        <p:spPr>
          <a:xfrm>
            <a:off x="6659563" y="4784725"/>
            <a:ext cx="1873250" cy="2073275"/>
          </a:xfrm>
          <a:prstGeom prst="rect">
            <a:avLst/>
          </a:prstGeom>
          <a:noFill/>
          <a:ln>
            <a:noFill/>
          </a:ln>
        </p:spPr>
      </p:pic>
      <p:sp>
        <p:nvSpPr>
          <p:cNvPr id="161" name="Shape 161"/>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Phase 1. (In-group Formation)</a:t>
            </a:r>
          </a:p>
        </p:txBody>
      </p:sp>
      <p:sp>
        <p:nvSpPr>
          <p:cNvPr id="162" name="Shape 162"/>
          <p:cNvSpPr txBox="1"/>
          <p:nvPr>
            <p:ph idx="1" type="body"/>
          </p:nvPr>
        </p:nvSpPr>
        <p:spPr>
          <a:xfrm>
            <a:off x="684213" y="1268413"/>
            <a:ext cx="7240587" cy="4392612"/>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Twenty-two eleven year-old boys of middle-class socioeconomic standing, and who are not school or social failures and who have similar educational level. </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These boys were taken into a summer camp in Robbers Cave State Park in Oklahoma where they were divided into two groups of eleven.</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The two groups created national flags creating a sense of belonging. They also bonded with each other and created group names.</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The groups must not be aware of the existence of the other group If the groups had met before, it would alter the results because they would likely be less hostile towards the other group later on in the experiment.</a:t>
            </a:r>
          </a:p>
          <a:p>
            <a:pPr indent="-382588" lvl="0" marL="419100" marR="0" rtl="0" algn="l">
              <a:spcBef>
                <a:spcPts val="360"/>
              </a:spcBef>
              <a:spcAft>
                <a:spcPts val="0"/>
              </a:spcAft>
              <a:buClr>
                <a:schemeClr val="accent1"/>
              </a:buClr>
              <a:buSzPts val="1440"/>
              <a:buFont typeface="Noto Sans Symbols"/>
              <a:buNone/>
            </a:pPr>
            <a:r>
              <a:t/>
            </a:r>
            <a:endParaRPr b="0" i="0" sz="1800" u="none" cap="none" strike="noStrike">
              <a:solidFill>
                <a:schemeClr val="lt1"/>
              </a:solidFill>
              <a:latin typeface="Arial"/>
              <a:ea typeface="Arial"/>
              <a:cs typeface="Arial"/>
              <a:sym typeface="Arial"/>
            </a:endParaRPr>
          </a:p>
          <a:p>
            <a:pPr indent="-534988" lvl="0" marL="419100" marR="0" rtl="0" algn="l">
              <a:spcBef>
                <a:spcPts val="600"/>
              </a:spcBef>
              <a:spcAft>
                <a:spcPts val="0"/>
              </a:spcAft>
              <a:buClr>
                <a:schemeClr val="accent1"/>
              </a:buClr>
              <a:buSzPts val="2400"/>
              <a:buFont typeface="Noto Sans Symbols"/>
              <a:buNone/>
            </a:pPr>
            <a:r>
              <a:t/>
            </a:r>
            <a:endParaRPr b="0" i="0" sz="3000" u="none" cap="none" strike="noStrike">
              <a:solidFill>
                <a:schemeClr val="lt1"/>
              </a:solidFill>
              <a:latin typeface="Arial"/>
              <a:ea typeface="Arial"/>
              <a:cs typeface="Arial"/>
              <a:sym typeface="Arial"/>
            </a:endParaRPr>
          </a:p>
          <a:p>
            <a:pPr indent="-534988" lvl="0" marL="419100" marR="0" rtl="0" algn="l">
              <a:spcBef>
                <a:spcPts val="600"/>
              </a:spcBef>
              <a:spcAft>
                <a:spcPts val="0"/>
              </a:spcAft>
              <a:buClr>
                <a:schemeClr val="accent1"/>
              </a:buClr>
              <a:buSzPts val="2400"/>
              <a:buFont typeface="Noto Sans Symbols"/>
              <a:buNone/>
            </a:pPr>
            <a:r>
              <a:t/>
            </a:r>
            <a:endParaRPr b="0" i="0" sz="3000" u="none" cap="none" strike="noStrik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Shape 167"/>
          <p:cNvSpPr txBox="1"/>
          <p:nvPr>
            <p:ph type="title"/>
          </p:nvPr>
        </p:nvSpPr>
        <p:spPr>
          <a:xfrm>
            <a:off x="468313" y="11588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Phase 2. Friction Phase </a:t>
            </a:r>
          </a:p>
        </p:txBody>
      </p:sp>
      <p:sp>
        <p:nvSpPr>
          <p:cNvPr id="168" name="Shape 168"/>
          <p:cNvSpPr txBox="1"/>
          <p:nvPr>
            <p:ph idx="1" type="body"/>
          </p:nvPr>
        </p:nvSpPr>
        <p:spPr>
          <a:xfrm>
            <a:off x="323850" y="1268413"/>
            <a:ext cx="7529513" cy="4786312"/>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During this phase, the two groups were allowed to find out about the existence of the other group. </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Teams were forced to compete against each other in a number of camp activities. Such as, canoeing, camp fire building, and wood chopping, etc. </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The winning team, scoring the highest overall number of points, won a trophy.</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Greatly increased the antagonism between the two groups.</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Later on, name calling and fighting started and the singing of offending songs were also observed. </a:t>
            </a:r>
          </a:p>
          <a:p>
            <a:pPr indent="-382588" lvl="0" marL="419100" marR="0" rtl="0" algn="l">
              <a:spcBef>
                <a:spcPts val="360"/>
              </a:spcBef>
              <a:spcAft>
                <a:spcPts val="0"/>
              </a:spcAft>
              <a:buClr>
                <a:schemeClr val="accent1"/>
              </a:buClr>
              <a:buSzPts val="1440"/>
              <a:buFont typeface="Noto Sans Symbols"/>
              <a:buChar char="⦿"/>
            </a:pPr>
            <a:r>
              <a:rPr b="0" i="0" lang="en-US" sz="1800" u="none" cap="none" strike="noStrike">
                <a:solidFill>
                  <a:schemeClr val="lt1"/>
                </a:solidFill>
                <a:latin typeface="Arial"/>
                <a:ea typeface="Arial"/>
                <a:cs typeface="Arial"/>
                <a:sym typeface="Arial"/>
              </a:rPr>
              <a:t>After refusal of being in the same room, the researchers decided to end the second phase before further outbursts occurred. </a:t>
            </a:r>
            <a:br>
              <a:rPr b="0" i="0" lang="en-US" sz="1800" u="none" cap="none" strike="noStrike">
                <a:solidFill>
                  <a:schemeClr val="lt1"/>
                </a:solidFill>
                <a:latin typeface="Arial"/>
                <a:ea typeface="Arial"/>
                <a:cs typeface="Arial"/>
                <a:sym typeface="Arial"/>
              </a:rPr>
            </a:br>
            <a:br>
              <a:rPr b="0" i="0" lang="en-US" sz="1800" u="none" cap="none" strike="noStrike">
                <a:solidFill>
                  <a:schemeClr val="lt1"/>
                </a:solidFill>
                <a:latin typeface="Arial"/>
                <a:ea typeface="Arial"/>
                <a:cs typeface="Arial"/>
                <a:sym typeface="Arial"/>
              </a:rPr>
            </a:br>
          </a:p>
        </p:txBody>
      </p:sp>
      <p:pic>
        <p:nvPicPr>
          <p:cNvPr descr="http://www.riverman.co.za/images/!canoeing%20boys%20SMALL.jpg" id="169" name="Shape 169"/>
          <p:cNvPicPr preferRelativeResize="0"/>
          <p:nvPr/>
        </p:nvPicPr>
        <p:blipFill rotWithShape="1">
          <a:blip r:embed="rId3">
            <a:alphaModFix/>
          </a:blip>
          <a:srcRect b="0" l="0" r="0" t="0"/>
          <a:stretch/>
        </p:blipFill>
        <p:spPr>
          <a:xfrm>
            <a:off x="3419475" y="4941888"/>
            <a:ext cx="2352675" cy="17637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Shape 174"/>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Phase 3- </a:t>
            </a:r>
            <a:r>
              <a:rPr b="0" i="0" lang="en-US" sz="4800" u="none" cap="none" strike="noStrike">
                <a:solidFill>
                  <a:srgbClr val="00CCFF"/>
                </a:solidFill>
                <a:latin typeface="Source Sans Pro"/>
                <a:ea typeface="Source Sans Pro"/>
                <a:cs typeface="Source Sans Pro"/>
                <a:sym typeface="Source Sans Pro"/>
              </a:rPr>
              <a:t>Integration Phase.</a:t>
            </a:r>
            <a:r>
              <a:rPr b="0" i="0" lang="en-US" sz="4600" u="none" cap="none" strike="noStrike">
                <a:solidFill>
                  <a:srgbClr val="00CCFF"/>
                </a:solidFill>
                <a:latin typeface="Source Sans Pro"/>
                <a:ea typeface="Source Sans Pro"/>
                <a:cs typeface="Source Sans Pro"/>
                <a:sym typeface="Source Sans Pro"/>
              </a:rPr>
              <a:t> </a:t>
            </a:r>
          </a:p>
        </p:txBody>
      </p:sp>
      <p:sp>
        <p:nvSpPr>
          <p:cNvPr id="175" name="Shape 175"/>
          <p:cNvSpPr txBox="1"/>
          <p:nvPr>
            <p:ph idx="1" type="body"/>
          </p:nvPr>
        </p:nvSpPr>
        <p:spPr>
          <a:xfrm>
            <a:off x="539750" y="1341438"/>
            <a:ext cx="7467600" cy="4525962"/>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This stage constitutes the most crucial and significant aspect of the study.</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The researchers forced groups together to cooperate and achieve a common goal. </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Both groups were taken to a new location and were told to fix their drinking water supply which had been damaged by “vandals”. </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The two teams worked together because a water supply shortage affected both groups immensely. </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The second activity the boys were told to watch a movie together. They successfully agreed upon one, and later ate dinner together without dispute.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600" u="none" cap="none" strike="noStrike">
                <a:solidFill>
                  <a:srgbClr val="00CCFF"/>
                </a:solidFill>
                <a:latin typeface="Source Sans Pro"/>
                <a:ea typeface="Source Sans Pro"/>
                <a:cs typeface="Source Sans Pro"/>
                <a:sym typeface="Source Sans Pro"/>
              </a:rPr>
              <a:t>What was discovered?</a:t>
            </a:r>
          </a:p>
        </p:txBody>
      </p:sp>
      <p:sp>
        <p:nvSpPr>
          <p:cNvPr id="181" name="Shape 181"/>
          <p:cNvSpPr txBox="1"/>
          <p:nvPr>
            <p:ph idx="1" type="body"/>
          </p:nvPr>
        </p:nvSpPr>
        <p:spPr>
          <a:xfrm>
            <a:off x="457200" y="1600200"/>
            <a:ext cx="7467600" cy="4525963"/>
          </a:xfrm>
          <a:prstGeom prst="rect">
            <a:avLst/>
          </a:prstGeom>
          <a:noFill/>
          <a:ln>
            <a:noFill/>
          </a:ln>
        </p:spPr>
        <p:txBody>
          <a:bodyPr anchorCtr="0" anchor="t" bIns="45700" lIns="91425" rIns="91425" wrap="square" tIns="45700">
            <a:noAutofit/>
          </a:bodyPr>
          <a:lstStyle/>
          <a:p>
            <a:pPr indent="-382588" lvl="0" marL="419100" marR="0" rtl="0" algn="l">
              <a:spcBef>
                <a:spcPts val="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During the first phase, the researchers discovered that when you place a group of strangers together, they take on specific roles within the group. Such as leaders, followers, etc. They bond together and become close friends (like a family). </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Second Phase- because of the bonding in group one, they had a sense of pride towards that team. When forced to fight against each other they found themselves in a battle. Each group believed their group was superior in all aspects.</a:t>
            </a:r>
          </a:p>
          <a:p>
            <a:pPr indent="-382588" lvl="0" marL="419100" marR="0" rtl="0" algn="l">
              <a:spcBef>
                <a:spcPts val="400"/>
              </a:spcBef>
              <a:spcAft>
                <a:spcPts val="0"/>
              </a:spcAft>
              <a:buClr>
                <a:schemeClr val="accent1"/>
              </a:buClr>
              <a:buSzPts val="1600"/>
              <a:buFont typeface="Noto Sans Symbols"/>
              <a:buChar char="⦿"/>
            </a:pPr>
            <a:r>
              <a:rPr b="0" i="0" lang="en-US" sz="2000" u="none" cap="none" strike="noStrike">
                <a:solidFill>
                  <a:schemeClr val="lt1"/>
                </a:solidFill>
                <a:latin typeface="Arial"/>
                <a:ea typeface="Arial"/>
                <a:cs typeface="Arial"/>
                <a:sym typeface="Arial"/>
              </a:rPr>
              <a:t>Third Phase- When two conflicting groups are brought together to achieve a goal that can only be accomplished by both groups working together. They work together flawlessly. </a:t>
            </a:r>
            <a:br>
              <a:rPr b="0" i="0" lang="en-US" sz="2000" u="none" cap="none" strike="noStrike">
                <a:solidFill>
                  <a:schemeClr val="lt1"/>
                </a:solidFill>
                <a:latin typeface="Arial"/>
                <a:ea typeface="Arial"/>
                <a:cs typeface="Arial"/>
                <a:sym typeface="Arial"/>
              </a:rPr>
            </a:br>
          </a:p>
        </p:txBody>
      </p:sp>
      <p:pic>
        <p:nvPicPr>
          <p:cNvPr descr="http://image.shutterstock.com/display_pic_with_logo/248635/248635,1310099577,2/stock-photo-a-team-of-people-work-together-to-lift-the-words-yes-we-can-to-affirm-that-by-cooperating-on-a-80619760.jpg" id="182" name="Shape 182"/>
          <p:cNvPicPr preferRelativeResize="0"/>
          <p:nvPr/>
        </p:nvPicPr>
        <p:blipFill rotWithShape="1">
          <a:blip r:embed="rId3">
            <a:alphaModFix/>
          </a:blip>
          <a:srcRect b="0" l="0" r="0" t="0"/>
          <a:stretch/>
        </p:blipFill>
        <p:spPr>
          <a:xfrm>
            <a:off x="5364163" y="5151438"/>
            <a:ext cx="1838325" cy="170656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Shape 187"/>
          <p:cNvSpPr txBox="1"/>
          <p:nvPr>
            <p:ph type="title"/>
          </p:nvPr>
        </p:nvSpPr>
        <p:spPr>
          <a:xfrm>
            <a:off x="457200" y="274638"/>
            <a:ext cx="7467600" cy="1143000"/>
          </a:xfrm>
          <a:prstGeom prst="rect">
            <a:avLst/>
          </a:prstGeom>
          <a:noFill/>
          <a:ln>
            <a:noFill/>
          </a:ln>
        </p:spPr>
        <p:txBody>
          <a:bodyPr anchorCtr="0" anchor="ctr" bIns="45700" lIns="45700" rIns="45700" wrap="square" tIns="45700">
            <a:noAutofit/>
          </a:bodyPr>
          <a:lstStyle/>
          <a:p>
            <a:pPr indent="0" lvl="0" marL="0" marR="0" rtl="0" algn="l">
              <a:spcBef>
                <a:spcPts val="0"/>
              </a:spcBef>
              <a:spcAft>
                <a:spcPts val="0"/>
              </a:spcAft>
              <a:buNone/>
            </a:pPr>
            <a:r>
              <a:rPr b="0" i="0" lang="en-US" sz="4000" u="none" cap="none" strike="noStrike">
                <a:solidFill>
                  <a:srgbClr val="00CCFF"/>
                </a:solidFill>
                <a:latin typeface="Source Sans Pro"/>
                <a:ea typeface="Source Sans Pro"/>
                <a:cs typeface="Source Sans Pro"/>
                <a:sym typeface="Source Sans Pro"/>
              </a:rPr>
              <a:t>How did this change psychology?</a:t>
            </a:r>
          </a:p>
        </p:txBody>
      </p:sp>
      <p:sp>
        <p:nvSpPr>
          <p:cNvPr id="188" name="Shape 188"/>
          <p:cNvSpPr txBox="1"/>
          <p:nvPr>
            <p:ph idx="1" type="body"/>
          </p:nvPr>
        </p:nvSpPr>
        <p:spPr>
          <a:xfrm>
            <a:off x="395288" y="2332038"/>
            <a:ext cx="7467600" cy="4525962"/>
          </a:xfrm>
          <a:prstGeom prst="rect">
            <a:avLst/>
          </a:prstGeom>
          <a:noFill/>
          <a:ln>
            <a:noFill/>
          </a:ln>
        </p:spPr>
        <p:txBody>
          <a:bodyPr anchorCtr="0" anchor="t" bIns="45700" lIns="91425" rIns="91425" wrap="square" tIns="45700">
            <a:noAutofit/>
          </a:bodyPr>
          <a:lstStyle/>
          <a:p>
            <a:pPr indent="-382587" lvl="0" marL="419100" marR="0" rtl="0" algn="ctr">
              <a:spcBef>
                <a:spcPts val="0"/>
              </a:spcBef>
              <a:spcAft>
                <a:spcPts val="0"/>
              </a:spcAft>
              <a:buClr>
                <a:schemeClr val="accent1"/>
              </a:buClr>
              <a:buSzPts val="1920"/>
              <a:buFont typeface="Noto Sans Symbols"/>
              <a:buChar char="⦿"/>
            </a:pPr>
            <a:r>
              <a:rPr b="0" i="0" lang="en-US" sz="2400" u="none" cap="none" strike="noStrike">
                <a:solidFill>
                  <a:schemeClr val="lt1"/>
                </a:solidFill>
                <a:latin typeface="Arial"/>
                <a:ea typeface="Arial"/>
                <a:cs typeface="Arial"/>
                <a:sym typeface="Arial"/>
              </a:rPr>
              <a:t>Realistic conflict theory - intergroup conflicts arise between groups as they compete over the same limited resources. Thought to cause discrimination and prejudices in society</a:t>
            </a:r>
          </a:p>
          <a:p>
            <a:pPr indent="0" lvl="0" marL="0" marR="0" rtl="0" algn="ctr">
              <a:spcBef>
                <a:spcPts val="0"/>
              </a:spcBef>
              <a:spcAft>
                <a:spcPts val="0"/>
              </a:spcAft>
              <a:buNone/>
            </a:pPr>
            <a:r>
              <a:t/>
            </a:r>
            <a:endParaRPr sz="2400"/>
          </a:p>
          <a:p>
            <a:pPr indent="0" lvl="0" marL="0" marR="0" rtl="0">
              <a:spcBef>
                <a:spcPts val="0"/>
              </a:spcBef>
              <a:spcAft>
                <a:spcPts val="0"/>
              </a:spcAft>
              <a:buNone/>
            </a:pPr>
            <a:r>
              <a:rPr lang="en-US" sz="2400"/>
              <a:t>https://www.youtube.com/watch?v=8PRuxMprSDQ</a:t>
            </a:r>
          </a:p>
          <a:p>
            <a:pPr indent="-504508" lvl="0" marL="419100" marR="0" rtl="0" algn="ctr">
              <a:spcBef>
                <a:spcPts val="480"/>
              </a:spcBef>
              <a:spcAft>
                <a:spcPts val="0"/>
              </a:spcAft>
              <a:buClr>
                <a:schemeClr val="accent1"/>
              </a:buClr>
              <a:buSzPts val="1920"/>
              <a:buFont typeface="Noto Sans Symbols"/>
              <a:buNone/>
            </a:pPr>
            <a:r>
              <a:t/>
            </a:r>
            <a:endParaRPr b="0" i="0" sz="2400" u="none" cap="none" strike="noStrike">
              <a:solidFill>
                <a:schemeClr val="lt1"/>
              </a:solidFill>
              <a:latin typeface="Arial"/>
              <a:ea typeface="Arial"/>
              <a:cs typeface="Arial"/>
              <a:sym typeface="Arial"/>
            </a:endParaRPr>
          </a:p>
          <a:p>
            <a:pPr indent="-474028" lvl="0" marL="419100" marR="0" rtl="0" algn="l">
              <a:spcBef>
                <a:spcPts val="360"/>
              </a:spcBef>
              <a:spcAft>
                <a:spcPts val="0"/>
              </a:spcAft>
              <a:buClr>
                <a:schemeClr val="accent1"/>
              </a:buClr>
              <a:buSzPts val="1440"/>
              <a:buFont typeface="Noto Sans Symbols"/>
              <a:buNone/>
            </a:pPr>
            <a:r>
              <a:t/>
            </a:r>
            <a:endParaRPr b="0" i="0" sz="1800" u="none" cap="none" strike="noStrike">
              <a:solidFill>
                <a:schemeClr val="lt1"/>
              </a:solidFill>
              <a:latin typeface="Arial"/>
              <a:ea typeface="Arial"/>
              <a:cs typeface="Arial"/>
              <a:sym typeface="Arial"/>
            </a:endParaRPr>
          </a:p>
          <a:p>
            <a:pPr indent="-474028" lvl="0" marL="419100" marR="0" rtl="0" algn="l">
              <a:spcBef>
                <a:spcPts val="360"/>
              </a:spcBef>
              <a:spcAft>
                <a:spcPts val="0"/>
              </a:spcAft>
              <a:buClr>
                <a:schemeClr val="accent1"/>
              </a:buClr>
              <a:buSzPts val="1440"/>
              <a:buFont typeface="Noto Sans Symbols"/>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